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70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72D8A-E906-4AAA-B26C-C63A635984C8}" v="37" dt="2024-09-05T12:12:05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岡　友晟" userId="f446987c-44a7-4353-9ff7-c0c403a74cdd" providerId="ADAL" clId="{F6D72D8A-E906-4AAA-B26C-C63A635984C8}"/>
    <pc:docChg chg="undo custSel addSld delSld modSld sldOrd">
      <pc:chgData name="藤岡　友晟" userId="f446987c-44a7-4353-9ff7-c0c403a74cdd" providerId="ADAL" clId="{F6D72D8A-E906-4AAA-B26C-C63A635984C8}" dt="2024-09-05T12:08:22.916" v="2686" actId="207"/>
      <pc:docMkLst>
        <pc:docMk/>
      </pc:docMkLst>
      <pc:sldChg chg="addSp delSp modSp mod setBg delDesignElem">
        <pc:chgData name="藤岡　友晟" userId="f446987c-44a7-4353-9ff7-c0c403a74cdd" providerId="ADAL" clId="{F6D72D8A-E906-4AAA-B26C-C63A635984C8}" dt="2024-09-04T07:14:07.176" v="2659"/>
        <pc:sldMkLst>
          <pc:docMk/>
          <pc:sldMk cId="841121944" sldId="256"/>
        </pc:sldMkLst>
        <pc:spChg chg="mod ord">
          <ac:chgData name="藤岡　友晟" userId="f446987c-44a7-4353-9ff7-c0c403a74cdd" providerId="ADAL" clId="{F6D72D8A-E906-4AAA-B26C-C63A635984C8}" dt="2024-09-04T07:13:11.335" v="2631" actId="1076"/>
          <ac:spMkLst>
            <pc:docMk/>
            <pc:sldMk cId="841121944" sldId="256"/>
            <ac:spMk id="2" creationId="{7B5838C8-6E25-ED44-50F4-E743C9F3F719}"/>
          </ac:spMkLst>
        </pc:spChg>
        <pc:spChg chg="mod">
          <ac:chgData name="藤岡　友晟" userId="f446987c-44a7-4353-9ff7-c0c403a74cdd" providerId="ADAL" clId="{F6D72D8A-E906-4AAA-B26C-C63A635984C8}" dt="2024-09-04T07:13:17.365" v="2632" actId="1076"/>
          <ac:spMkLst>
            <pc:docMk/>
            <pc:sldMk cId="841121944" sldId="256"/>
            <ac:spMk id="3" creationId="{C608C57F-9A43-4942-688D-505AD726AB44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841121944" sldId="256"/>
            <ac:spMk id="8" creationId="{2783C067-F8BF-4755-B516-8A0CD74CF60C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841121944" sldId="256"/>
            <ac:spMk id="10" creationId="{2ED796EC-E7FF-46DB-B912-FB08BF12AA6E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841121944" sldId="256"/>
            <ac:spMk id="12" creationId="{549A2DAB-B431-487D-95AD-BB0FECB49E57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841121944" sldId="256"/>
            <ac:spMk id="14" creationId="{0819F787-32B4-46A8-BC57-C6571BCEE243}"/>
          </ac:spMkLst>
        </pc:sp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841121944" sldId="256"/>
            <ac:cxnSpMk id="16" creationId="{C5ECDEE1-7093-418F-9CF5-24EEB115C1C1}"/>
          </ac:cxnSpMkLst>
        </pc:cxn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841121944" sldId="256"/>
            <ac:cxnSpMk id="18" creationId="{045062AF-EB11-4651-BC4A-4DA21768DE8E}"/>
          </ac:cxnSpMkLst>
        </pc:cxnChg>
      </pc:sldChg>
      <pc:sldChg chg="addSp delSp modSp new mod setBg delDesignElem">
        <pc:chgData name="藤岡　友晟" userId="f446987c-44a7-4353-9ff7-c0c403a74cdd" providerId="ADAL" clId="{F6D72D8A-E906-4AAA-B26C-C63A635984C8}" dt="2024-09-04T07:14:07.176" v="2659"/>
        <pc:sldMkLst>
          <pc:docMk/>
          <pc:sldMk cId="529410126" sldId="257"/>
        </pc:sldMkLst>
        <pc:spChg chg="mod ord">
          <ac:chgData name="藤岡　友晟" userId="f446987c-44a7-4353-9ff7-c0c403a74cdd" providerId="ADAL" clId="{F6D72D8A-E906-4AAA-B26C-C63A635984C8}" dt="2024-09-04T07:10:57.606" v="2616" actId="1076"/>
          <ac:spMkLst>
            <pc:docMk/>
            <pc:sldMk cId="529410126" sldId="257"/>
            <ac:spMk id="2" creationId="{E6A02E63-CCCA-0D57-33A0-DE99A0BF0158}"/>
          </ac:spMkLst>
        </pc:spChg>
        <pc:spChg chg="mod">
          <ac:chgData name="藤岡　友晟" userId="f446987c-44a7-4353-9ff7-c0c403a74cdd" providerId="ADAL" clId="{F6D72D8A-E906-4AAA-B26C-C63A635984C8}" dt="2024-09-04T07:10:48.134" v="2615" actId="1076"/>
          <ac:spMkLst>
            <pc:docMk/>
            <pc:sldMk cId="529410126" sldId="257"/>
            <ac:spMk id="3" creationId="{F11655B6-0994-9259-252F-53C58269DA29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5" creationId="{9179DE42-5613-4B35-A1E6-6CCBAA13C743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8" creationId="{8C790BE2-4E4F-4AAF-81A2-4A6F4885EBE6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9" creationId="{52FB45E9-914E-4471-AC87-E475CD51767D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10" creationId="{D28B54C3-B57B-472A-B96E-1FCB67093DC2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11" creationId="{C310626D-5743-49D4-8F7D-88C4F8F05774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12" creationId="{7DB3C429-F8DA-49B9-AF84-21996FCF78B5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13" creationId="{3C195FC1-B568-4C72-9902-34CB35DDD7A1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14" creationId="{E12088DD-B1AD-40E0-8B86-1D87A2CCD9BE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15" creationId="{EF2BDF77-362C-43F0-8CBB-A969EC2AE0C4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16" creationId="{C4C9F2B0-1044-46EB-8AEB-C3BFFDE6C2CC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17" creationId="{4BE96B01-3929-432D-B8C2-ADBCB74C2EF4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18" creationId="{0C395952-4E26-45A2-8756-2ADFD6E53C6E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19" creationId="{2A6FCDE6-CDE2-4C51-B18E-A95CFB679714}"/>
          </ac:spMkLst>
        </pc:spChg>
        <pc:spChg chg="add del">
          <ac:chgData name="藤岡　友晟" userId="f446987c-44a7-4353-9ff7-c0c403a74cdd" providerId="ADAL" clId="{F6D72D8A-E906-4AAA-B26C-C63A635984C8}" dt="2024-09-04T06:32:18.292" v="2240" actId="26606"/>
          <ac:spMkLst>
            <pc:docMk/>
            <pc:sldMk cId="529410126" sldId="257"/>
            <ac:spMk id="20" creationId="{4734BADF-9461-4621-B112-2D7BABEA7DD0}"/>
          </ac:spMkLst>
        </pc:spChg>
        <pc:spChg chg="add del">
          <ac:chgData name="藤岡　友晟" userId="f446987c-44a7-4353-9ff7-c0c403a74cdd" providerId="ADAL" clId="{F6D72D8A-E906-4AAA-B26C-C63A635984C8}" dt="2024-09-04T06:35:26.395" v="2261" actId="26606"/>
          <ac:spMkLst>
            <pc:docMk/>
            <pc:sldMk cId="529410126" sldId="257"/>
            <ac:spMk id="21" creationId="{9D2E8756-2465-473A-BA2A-2DB1D6224745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2" creationId="{6F5A5072-7B47-4D32-B52A-4EBBF590B8A5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3" creationId="{9715DAF0-AE1B-46C9-8A6B-DB2AA05AB91D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4" creationId="{6016219D-510E-4184-9090-6D5578A87BD1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5" creationId="{AFF4A713-7B75-4B21-90D7-5AB19547C728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6" creationId="{DC631C0B-6DA6-4E57-8231-CE32B3434A7E}"/>
          </ac:spMkLst>
        </pc:spChg>
        <pc:spChg chg="add del">
          <ac:chgData name="藤岡　友晟" userId="f446987c-44a7-4353-9ff7-c0c403a74cdd" providerId="ADAL" clId="{F6D72D8A-E906-4AAA-B26C-C63A635984C8}" dt="2024-09-04T06:32:19.560" v="2242" actId="26606"/>
          <ac:spMkLst>
            <pc:docMk/>
            <pc:sldMk cId="529410126" sldId="257"/>
            <ac:spMk id="27" creationId="{C29501E6-A978-4A61-9689-9085AF97A53A}"/>
          </ac:spMkLst>
        </pc:spChg>
        <pc:spChg chg="add del">
          <ac:chgData name="藤岡　友晟" userId="f446987c-44a7-4353-9ff7-c0c403a74cdd" providerId="ADAL" clId="{F6D72D8A-E906-4AAA-B26C-C63A635984C8}" dt="2024-09-04T06:32:21.030" v="2244" actId="26606"/>
          <ac:spMkLst>
            <pc:docMk/>
            <pc:sldMk cId="529410126" sldId="257"/>
            <ac:spMk id="29" creationId="{EFA9B6C6-A247-48A8-9A1C-1E36FA9456B5}"/>
          </ac:spMkLst>
        </pc:spChg>
        <pc:spChg chg="add del">
          <ac:chgData name="藤岡　友晟" userId="f446987c-44a7-4353-9ff7-c0c403a74cdd" providerId="ADAL" clId="{F6D72D8A-E906-4AAA-B26C-C63A635984C8}" dt="2024-09-04T06:32:21.030" v="2244" actId="26606"/>
          <ac:spMkLst>
            <pc:docMk/>
            <pc:sldMk cId="529410126" sldId="257"/>
            <ac:spMk id="30" creationId="{C5CB530E-515E-412C-9DF1-5F8FFBD6F383}"/>
          </ac:spMkLst>
        </pc:spChg>
        <pc:spChg chg="add del">
          <ac:chgData name="藤岡　友晟" userId="f446987c-44a7-4353-9ff7-c0c403a74cdd" providerId="ADAL" clId="{F6D72D8A-E906-4AAA-B26C-C63A635984C8}" dt="2024-09-04T06:32:21.030" v="2244" actId="26606"/>
          <ac:spMkLst>
            <pc:docMk/>
            <pc:sldMk cId="529410126" sldId="257"/>
            <ac:spMk id="31" creationId="{712D4376-A578-4FF1-94FC-245E7A6A489F}"/>
          </ac:spMkLst>
        </pc:spChg>
        <pc:spChg chg="add del">
          <ac:chgData name="藤岡　友晟" userId="f446987c-44a7-4353-9ff7-c0c403a74cdd" providerId="ADAL" clId="{F6D72D8A-E906-4AAA-B26C-C63A635984C8}" dt="2024-09-04T06:32:21.030" v="2244" actId="26606"/>
          <ac:spMkLst>
            <pc:docMk/>
            <pc:sldMk cId="529410126" sldId="257"/>
            <ac:spMk id="32" creationId="{AEA7509D-F04F-40CB-A0B3-EEF16499CC9F}"/>
          </ac:spMkLst>
        </pc:spChg>
        <pc:spChg chg="add del">
          <ac:chgData name="藤岡　友晟" userId="f446987c-44a7-4353-9ff7-c0c403a74cdd" providerId="ADAL" clId="{F6D72D8A-E906-4AAA-B26C-C63A635984C8}" dt="2024-09-04T06:32:22.099" v="2246" actId="26606"/>
          <ac:spMkLst>
            <pc:docMk/>
            <pc:sldMk cId="529410126" sldId="257"/>
            <ac:spMk id="35" creationId="{C7D023E4-8DE1-436E-9847-ED6A4B4B04FD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529410126" sldId="257"/>
            <ac:spMk id="37" creationId="{2783C067-F8BF-4755-B516-8A0CD74CF60C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529410126" sldId="257"/>
            <ac:spMk id="39" creationId="{2ED796EC-E7FF-46DB-B912-FB08BF12AA6E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529410126" sldId="257"/>
            <ac:spMk id="40" creationId="{549A2DAB-B431-487D-95AD-BB0FECB49E57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529410126" sldId="257"/>
            <ac:spMk id="41" creationId="{0819F787-32B4-46A8-BC57-C6571BCEE243}"/>
          </ac:spMkLst>
        </pc:spChg>
        <pc:spChg chg="add del">
          <ac:chgData name="藤岡　友晟" userId="f446987c-44a7-4353-9ff7-c0c403a74cdd" providerId="ADAL" clId="{F6D72D8A-E906-4AAA-B26C-C63A635984C8}" dt="2024-09-04T06:32:23.321" v="2248" actId="26606"/>
          <ac:spMkLst>
            <pc:docMk/>
            <pc:sldMk cId="529410126" sldId="257"/>
            <ac:spMk id="43" creationId="{5E7AA7E8-8006-4E1F-A566-FCF37EE6F35D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198" creationId="{3677BAFB-3BD3-41BB-9107-FAE224AE21C4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199" creationId="{E6823A9B-C188-42D4-847C-3AD928DB145C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0" creationId="{34B557F3-1A0C-4749-A6DB-EAC082DF390B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1" creationId="{55D55AA6-3751-494F-868A-DCEDC5CE82BF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2" creationId="{4D4C00DC-4DC6-4CD2-9E31-F17E6CEBC5A6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3" creationId="{D82AB1B2-7970-42CF-8BF5-567C69E9FFFB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6" creationId="{C10FB9CA-E7FA-462C-B537-F1224ED1ACF4}"/>
          </ac:spMkLst>
        </pc:spChg>
        <pc:spChg chg="add del">
          <ac:chgData name="藤岡　友晟" userId="f446987c-44a7-4353-9ff7-c0c403a74cdd" providerId="ADAL" clId="{F6D72D8A-E906-4AAA-B26C-C63A635984C8}" dt="2024-09-04T06:32:55.654" v="2253" actId="26606"/>
          <ac:spMkLst>
            <pc:docMk/>
            <pc:sldMk cId="529410126" sldId="257"/>
            <ac:spMk id="207" creationId="{D8469AE7-A75B-4F37-850B-EF5974ABED2C}"/>
          </ac:spMkLst>
        </pc:spChg>
        <pc:grpChg chg="add del">
          <ac:chgData name="藤岡　友晟" userId="f446987c-44a7-4353-9ff7-c0c403a74cdd" providerId="ADAL" clId="{F6D72D8A-E906-4AAA-B26C-C63A635984C8}" dt="2024-09-04T06:32:55.654" v="2253" actId="26606"/>
          <ac:grpSpMkLst>
            <pc:docMk/>
            <pc:sldMk cId="529410126" sldId="257"/>
            <ac:grpSpMk id="28" creationId="{63301095-70B2-49AA-8DA9-A35629AD621C}"/>
          </ac:grpSpMkLst>
        </pc:grpChg>
        <pc:grpChg chg="add del">
          <ac:chgData name="藤岡　友晟" userId="f446987c-44a7-4353-9ff7-c0c403a74cdd" providerId="ADAL" clId="{F6D72D8A-E906-4AAA-B26C-C63A635984C8}" dt="2024-09-04T06:32:22.099" v="2246" actId="26606"/>
          <ac:grpSpMkLst>
            <pc:docMk/>
            <pc:sldMk cId="529410126" sldId="257"/>
            <ac:grpSpMk id="36" creationId="{1FEC590B-3306-47E9-BD67-97F3F76169A4}"/>
          </ac:grpSpMkLst>
        </pc:grpChg>
        <pc:grpChg chg="add del">
          <ac:chgData name="藤岡　友晟" userId="f446987c-44a7-4353-9ff7-c0c403a74cdd" providerId="ADAL" clId="{F6D72D8A-E906-4AAA-B26C-C63A635984C8}" dt="2024-09-04T06:32:22.099" v="2246" actId="26606"/>
          <ac:grpSpMkLst>
            <pc:docMk/>
            <pc:sldMk cId="529410126" sldId="257"/>
            <ac:grpSpMk id="38" creationId="{A47AAF5E-1692-48C9-98FB-6432BF0BC4F7}"/>
          </ac:grpSpMkLst>
        </pc:grpChg>
        <pc:grpChg chg="add del">
          <ac:chgData name="藤岡　友晟" userId="f446987c-44a7-4353-9ff7-c0c403a74cdd" providerId="ADAL" clId="{F6D72D8A-E906-4AAA-B26C-C63A635984C8}" dt="2024-09-04T06:32:55.654" v="2253" actId="26606"/>
          <ac:grpSpMkLst>
            <pc:docMk/>
            <pc:sldMk cId="529410126" sldId="257"/>
            <ac:grpSpMk id="204" creationId="{66FB5A75-BDE2-4F12-A95B-C48788A7685C}"/>
          </ac:grpSpMkLst>
        </pc:grpChg>
        <pc:graphicFrameChg chg="add del mod">
          <ac:chgData name="藤岡　友晟" userId="f446987c-44a7-4353-9ff7-c0c403a74cdd" providerId="ADAL" clId="{F6D72D8A-E906-4AAA-B26C-C63A635984C8}" dt="2024-09-04T04:47:09.133" v="460" actId="478"/>
          <ac:graphicFrameMkLst>
            <pc:docMk/>
            <pc:sldMk cId="529410126" sldId="257"/>
            <ac:graphicFrameMk id="4" creationId="{DCAEA0F3-CF5F-8906-3833-E4CC3AD13010}"/>
          </ac:graphicFrameMkLst>
        </pc:graphicFrameChg>
        <pc:picChg chg="add mod">
          <ac:chgData name="藤岡　友晟" userId="f446987c-44a7-4353-9ff7-c0c403a74cdd" providerId="ADAL" clId="{F6D72D8A-E906-4AAA-B26C-C63A635984C8}" dt="2024-09-04T07:11:02.349" v="2617" actId="1076"/>
          <ac:picMkLst>
            <pc:docMk/>
            <pc:sldMk cId="529410126" sldId="257"/>
            <ac:picMk id="218" creationId="{21340D2E-81FD-B325-5EE7-E409FE078803}"/>
          </ac:picMkLst>
        </pc:picChg>
        <pc:cxnChg chg="add del">
          <ac:chgData name="藤岡　友晟" userId="f446987c-44a7-4353-9ff7-c0c403a74cdd" providerId="ADAL" clId="{F6D72D8A-E906-4AAA-B26C-C63A635984C8}" dt="2024-09-04T06:35:26.395" v="2261" actId="26606"/>
          <ac:cxnSpMkLst>
            <pc:docMk/>
            <pc:sldMk cId="529410126" sldId="257"/>
            <ac:cxnSpMk id="6" creationId="{EB898B32-3891-4C3A-8F58-C5969D2E9033}"/>
          </ac:cxnSpMkLst>
        </pc:cxnChg>
        <pc:cxnChg chg="add del">
          <ac:chgData name="藤岡　友晟" userId="f446987c-44a7-4353-9ff7-c0c403a74cdd" providerId="ADAL" clId="{F6D72D8A-E906-4AAA-B26C-C63A635984C8}" dt="2024-09-04T06:35:26.395" v="2261" actId="26606"/>
          <ac:cxnSpMkLst>
            <pc:docMk/>
            <pc:sldMk cId="529410126" sldId="257"/>
            <ac:cxnSpMk id="7" creationId="{4AE4806D-B8F9-4679-A68A-9BD21C01A301}"/>
          </ac:cxnSpMkLst>
        </pc:cxnChg>
        <pc:cxnChg chg="add del">
          <ac:chgData name="藤岡　友晟" userId="f446987c-44a7-4353-9ff7-c0c403a74cdd" providerId="ADAL" clId="{F6D72D8A-E906-4AAA-B26C-C63A635984C8}" dt="2024-09-04T06:32:21.030" v="2244" actId="26606"/>
          <ac:cxnSpMkLst>
            <pc:docMk/>
            <pc:sldMk cId="529410126" sldId="257"/>
            <ac:cxnSpMk id="33" creationId="{56020367-4FD5-4596-8E10-C5F095CD8DBF}"/>
          </ac:cxnSpMkLst>
        </pc:cxn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529410126" sldId="257"/>
            <ac:cxnSpMk id="34" creationId="{C5ECDEE1-7093-418F-9CF5-24EEB115C1C1}"/>
          </ac:cxnSpMkLst>
        </pc:cxn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529410126" sldId="257"/>
            <ac:cxnSpMk id="42" creationId="{045062AF-EB11-4651-BC4A-4DA21768DE8E}"/>
          </ac:cxnSpMkLst>
        </pc:cxnChg>
        <pc:cxnChg chg="add del">
          <ac:chgData name="藤岡　友晟" userId="f446987c-44a7-4353-9ff7-c0c403a74cdd" providerId="ADAL" clId="{F6D72D8A-E906-4AAA-B26C-C63A635984C8}" dt="2024-09-04T06:32:23.321" v="2248" actId="26606"/>
          <ac:cxnSpMkLst>
            <pc:docMk/>
            <pc:sldMk cId="529410126" sldId="257"/>
            <ac:cxnSpMk id="44" creationId="{56020367-4FD5-4596-8E10-C5F095CD8DBF}"/>
          </ac:cxnSpMkLst>
        </pc:cxnChg>
      </pc:sldChg>
      <pc:sldChg chg="addSp delSp modSp new mod setBg delDesignElem">
        <pc:chgData name="藤岡　友晟" userId="f446987c-44a7-4353-9ff7-c0c403a74cdd" providerId="ADAL" clId="{F6D72D8A-E906-4AAA-B26C-C63A635984C8}" dt="2024-09-05T12:08:12.419" v="2685" actId="207"/>
        <pc:sldMkLst>
          <pc:docMk/>
          <pc:sldMk cId="3942855687" sldId="258"/>
        </pc:sldMkLst>
        <pc:spChg chg="mod">
          <ac:chgData name="藤岡　友晟" userId="f446987c-44a7-4353-9ff7-c0c403a74cdd" providerId="ADAL" clId="{F6D72D8A-E906-4AAA-B26C-C63A635984C8}" dt="2024-09-04T06:37:48.666" v="2272" actId="122"/>
          <ac:spMkLst>
            <pc:docMk/>
            <pc:sldMk cId="3942855687" sldId="258"/>
            <ac:spMk id="2" creationId="{FE522C32-9A9D-5AAC-FC87-F203A0A05A66}"/>
          </ac:spMkLst>
        </pc:spChg>
        <pc:spChg chg="mod">
          <ac:chgData name="藤岡　友晟" userId="f446987c-44a7-4353-9ff7-c0c403a74cdd" providerId="ADAL" clId="{F6D72D8A-E906-4AAA-B26C-C63A635984C8}" dt="2024-09-05T12:08:12.419" v="2685" actId="207"/>
          <ac:spMkLst>
            <pc:docMk/>
            <pc:sldMk cId="3942855687" sldId="258"/>
            <ac:spMk id="3" creationId="{C141AA7F-F48F-1E02-1312-F65316C0E344}"/>
          </ac:spMkLst>
        </pc:spChg>
        <pc:spChg chg="add del mod">
          <ac:chgData name="藤岡　友晟" userId="f446987c-44a7-4353-9ff7-c0c403a74cdd" providerId="ADAL" clId="{F6D72D8A-E906-4AAA-B26C-C63A635984C8}" dt="2024-09-05T12:06:58.193" v="2683" actId="11529"/>
          <ac:spMkLst>
            <pc:docMk/>
            <pc:sldMk cId="3942855687" sldId="258"/>
            <ac:spMk id="4" creationId="{F872991C-E28F-E9FA-6F95-1E09F125CC4D}"/>
          </ac:spMkLst>
        </pc:sp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3942855687" sldId="258"/>
            <ac:cxnSpMk id="8" creationId="{0B5F7E3B-C5F1-40E0-A491-558BAFBC1127}"/>
          </ac:cxnSpMkLst>
        </pc:cxnChg>
      </pc:sldChg>
      <pc:sldChg chg="addSp delSp modSp new mod setBg">
        <pc:chgData name="藤岡　友晟" userId="f446987c-44a7-4353-9ff7-c0c403a74cdd" providerId="ADAL" clId="{F6D72D8A-E906-4AAA-B26C-C63A635984C8}" dt="2024-09-05T12:08:22.916" v="2686" actId="207"/>
        <pc:sldMkLst>
          <pc:docMk/>
          <pc:sldMk cId="525753440" sldId="259"/>
        </pc:sldMkLst>
        <pc:spChg chg="mod">
          <ac:chgData name="藤岡　友晟" userId="f446987c-44a7-4353-9ff7-c0c403a74cdd" providerId="ADAL" clId="{F6D72D8A-E906-4AAA-B26C-C63A635984C8}" dt="2024-09-05T12:03:57.726" v="2665"/>
          <ac:spMkLst>
            <pc:docMk/>
            <pc:sldMk cId="525753440" sldId="259"/>
            <ac:spMk id="2" creationId="{8F5F2A52-0FCA-0281-0CFB-CCE130A02C52}"/>
          </ac:spMkLst>
        </pc:spChg>
        <pc:spChg chg="add del mod">
          <ac:chgData name="藤岡　友晟" userId="f446987c-44a7-4353-9ff7-c0c403a74cdd" providerId="ADAL" clId="{F6D72D8A-E906-4AAA-B26C-C63A635984C8}" dt="2024-09-04T06:38:17.962" v="2275" actId="26606"/>
          <ac:spMkLst>
            <pc:docMk/>
            <pc:sldMk cId="525753440" sldId="259"/>
            <ac:spMk id="3" creationId="{BB26224E-386E-34D9-6F60-836E8C1D2358}"/>
          </ac:spMkLst>
        </pc:spChg>
        <pc:spChg chg="add del">
          <ac:chgData name="藤岡　友晟" userId="f446987c-44a7-4353-9ff7-c0c403a74cdd" providerId="ADAL" clId="{F6D72D8A-E906-4AAA-B26C-C63A635984C8}" dt="2024-09-04T05:29:26.186" v="1315" actId="22"/>
          <ac:spMkLst>
            <pc:docMk/>
            <pc:sldMk cId="525753440" sldId="259"/>
            <ac:spMk id="5" creationId="{D6DA0465-2AC3-9BE4-FDED-E78C49E76B9D}"/>
          </ac:spMkLst>
        </pc:spChg>
        <pc:spChg chg="add mod">
          <ac:chgData name="藤岡　友晟" userId="f446987c-44a7-4353-9ff7-c0c403a74cdd" providerId="ADAL" clId="{F6D72D8A-E906-4AAA-B26C-C63A635984C8}" dt="2024-09-05T12:08:22.916" v="2686" actId="207"/>
          <ac:spMkLst>
            <pc:docMk/>
            <pc:sldMk cId="525753440" sldId="259"/>
            <ac:spMk id="8" creationId="{BB26224E-386E-34D9-6F60-836E8C1D2358}"/>
          </ac:spMkLst>
        </pc:spChg>
        <pc:graphicFrameChg chg="add del">
          <ac:chgData name="藤岡　友晟" userId="f446987c-44a7-4353-9ff7-c0c403a74cdd" providerId="ADAL" clId="{F6D72D8A-E906-4AAA-B26C-C63A635984C8}" dt="2024-09-04T06:38:17.962" v="2274" actId="26606"/>
          <ac:graphicFrameMkLst>
            <pc:docMk/>
            <pc:sldMk cId="525753440" sldId="259"/>
            <ac:graphicFrameMk id="6" creationId="{95825FE0-1EB4-4A7D-D59D-7AD6D928B4CD}"/>
          </ac:graphicFrameMkLst>
        </pc:graphicFrameChg>
        <pc:picChg chg="add">
          <ac:chgData name="藤岡　友晟" userId="f446987c-44a7-4353-9ff7-c0c403a74cdd" providerId="ADAL" clId="{F6D72D8A-E906-4AAA-B26C-C63A635984C8}" dt="2024-09-04T06:38:17.962" v="2275" actId="26606"/>
          <ac:picMkLst>
            <pc:docMk/>
            <pc:sldMk cId="525753440" sldId="259"/>
            <ac:picMk id="7" creationId="{6578EC1C-3F63-748C-DE93-6C89843BAD9C}"/>
          </ac:picMkLst>
        </pc:picChg>
      </pc:sldChg>
      <pc:sldChg chg="addSp delSp modSp new del">
        <pc:chgData name="藤岡　友晟" userId="f446987c-44a7-4353-9ff7-c0c403a74cdd" providerId="ADAL" clId="{F6D72D8A-E906-4AAA-B26C-C63A635984C8}" dt="2024-09-04T06:47:04.802" v="2333" actId="47"/>
        <pc:sldMkLst>
          <pc:docMk/>
          <pc:sldMk cId="950406087" sldId="260"/>
        </pc:sldMkLst>
        <pc:spChg chg="mod">
          <ac:chgData name="藤岡　友晟" userId="f446987c-44a7-4353-9ff7-c0c403a74cdd" providerId="ADAL" clId="{F6D72D8A-E906-4AAA-B26C-C63A635984C8}" dt="2024-09-04T06:32:59.618" v="2254"/>
          <ac:spMkLst>
            <pc:docMk/>
            <pc:sldMk cId="950406087" sldId="260"/>
            <ac:spMk id="2" creationId="{0273A15B-1FAD-0E59-E174-0873607837EE}"/>
          </ac:spMkLst>
        </pc:spChg>
        <pc:spChg chg="del">
          <ac:chgData name="藤岡　友晟" userId="f446987c-44a7-4353-9ff7-c0c403a74cdd" providerId="ADAL" clId="{F6D72D8A-E906-4AAA-B26C-C63A635984C8}" dt="2024-09-04T05:30:25.556" v="1318" actId="931"/>
          <ac:spMkLst>
            <pc:docMk/>
            <pc:sldMk cId="950406087" sldId="260"/>
            <ac:spMk id="3" creationId="{8C48FAED-9138-D109-581C-B835795C29F1}"/>
          </ac:spMkLst>
        </pc:spChg>
        <pc:picChg chg="add mod">
          <ac:chgData name="藤岡　友晟" userId="f446987c-44a7-4353-9ff7-c0c403a74cdd" providerId="ADAL" clId="{F6D72D8A-E906-4AAA-B26C-C63A635984C8}" dt="2024-09-04T06:32:59.618" v="2254"/>
          <ac:picMkLst>
            <pc:docMk/>
            <pc:sldMk cId="950406087" sldId="260"/>
            <ac:picMk id="5" creationId="{65FB92CC-73AC-76D5-5F5E-65FDD4B70171}"/>
          </ac:picMkLst>
        </pc:picChg>
      </pc:sldChg>
      <pc:sldChg chg="addSp delSp modSp new mod setBg delDesignElem">
        <pc:chgData name="藤岡　友晟" userId="f446987c-44a7-4353-9ff7-c0c403a74cdd" providerId="ADAL" clId="{F6D72D8A-E906-4AAA-B26C-C63A635984C8}" dt="2024-09-04T07:14:07.176" v="2659"/>
        <pc:sldMkLst>
          <pc:docMk/>
          <pc:sldMk cId="3796938887" sldId="261"/>
        </pc:sldMkLst>
        <pc:spChg chg="mod">
          <ac:chgData name="藤岡　友晟" userId="f446987c-44a7-4353-9ff7-c0c403a74cdd" providerId="ADAL" clId="{F6D72D8A-E906-4AAA-B26C-C63A635984C8}" dt="2024-09-04T06:46:55.790" v="2332" actId="1076"/>
          <ac:spMkLst>
            <pc:docMk/>
            <pc:sldMk cId="3796938887" sldId="261"/>
            <ac:spMk id="2" creationId="{7837236D-245A-676B-3BA5-02842AAC6849}"/>
          </ac:spMkLst>
        </pc:spChg>
        <pc:spChg chg="del">
          <ac:chgData name="藤岡　友晟" userId="f446987c-44a7-4353-9ff7-c0c403a74cdd" providerId="ADAL" clId="{F6D72D8A-E906-4AAA-B26C-C63A635984C8}" dt="2024-09-04T05:30:10.092" v="1317" actId="931"/>
          <ac:spMkLst>
            <pc:docMk/>
            <pc:sldMk cId="3796938887" sldId="261"/>
            <ac:spMk id="3" creationId="{509806F5-42E1-D4D2-CD45-031EAE31C8A1}"/>
          </ac:spMkLst>
        </pc:spChg>
        <pc:grpChg chg="add del">
          <ac:chgData name="藤岡　友晟" userId="f446987c-44a7-4353-9ff7-c0c403a74cdd" providerId="ADAL" clId="{F6D72D8A-E906-4AAA-B26C-C63A635984C8}" dt="2024-09-04T07:14:07.176" v="2659"/>
          <ac:grpSpMkLst>
            <pc:docMk/>
            <pc:sldMk cId="3796938887" sldId="261"/>
            <ac:grpSpMk id="11" creationId="{5EA39187-0197-4C1D-BE4A-06B353C7B215}"/>
          </ac:grpSpMkLst>
        </pc:grpChg>
        <pc:picChg chg="add mod">
          <ac:chgData name="藤岡　友晟" userId="f446987c-44a7-4353-9ff7-c0c403a74cdd" providerId="ADAL" clId="{F6D72D8A-E906-4AAA-B26C-C63A635984C8}" dt="2024-09-04T06:45:41.158" v="2313" actId="27614"/>
          <ac:picMkLst>
            <pc:docMk/>
            <pc:sldMk cId="3796938887" sldId="261"/>
            <ac:picMk id="5" creationId="{82E2DB9D-E834-64DB-ABB8-91FFB1987D37}"/>
          </ac:picMkLst>
        </pc:picChg>
        <pc:picChg chg="add mod">
          <ac:chgData name="藤岡　友晟" userId="f446987c-44a7-4353-9ff7-c0c403a74cdd" providerId="ADAL" clId="{F6D72D8A-E906-4AAA-B26C-C63A635984C8}" dt="2024-09-04T06:45:35.167" v="2312" actId="26606"/>
          <ac:picMkLst>
            <pc:docMk/>
            <pc:sldMk cId="3796938887" sldId="261"/>
            <ac:picMk id="6" creationId="{33736A46-B210-8FB1-2846-10712CE29B95}"/>
          </ac:picMkLst>
        </pc:pic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3796938887" sldId="261"/>
            <ac:cxnSpMk id="23" creationId="{2EC607CC-319E-425D-8A0C-EC6E84F6C377}"/>
          </ac:cxnSpMkLst>
        </pc:cxnChg>
      </pc:sldChg>
      <pc:sldChg chg="addSp delSp modSp new mod ord setBg setClrOvrMap delDesignElem">
        <pc:chgData name="藤岡　友晟" userId="f446987c-44a7-4353-9ff7-c0c403a74cdd" providerId="ADAL" clId="{F6D72D8A-E906-4AAA-B26C-C63A635984C8}" dt="2024-09-04T07:14:07.176" v="2659"/>
        <pc:sldMkLst>
          <pc:docMk/>
          <pc:sldMk cId="289991340" sldId="262"/>
        </pc:sldMkLst>
        <pc:spChg chg="mod ord">
          <ac:chgData name="藤岡　友晟" userId="f446987c-44a7-4353-9ff7-c0c403a74cdd" providerId="ADAL" clId="{F6D72D8A-E906-4AAA-B26C-C63A635984C8}" dt="2024-09-04T06:43:40.096" v="2305" actId="1076"/>
          <ac:spMkLst>
            <pc:docMk/>
            <pc:sldMk cId="289991340" sldId="262"/>
            <ac:spMk id="2" creationId="{0874642E-FBAD-78F8-A591-276895067F24}"/>
          </ac:spMkLst>
        </pc:spChg>
        <pc:spChg chg="del">
          <ac:chgData name="藤岡　友晟" userId="f446987c-44a7-4353-9ff7-c0c403a74cdd" providerId="ADAL" clId="{F6D72D8A-E906-4AAA-B26C-C63A635984C8}" dt="2024-09-04T05:30:43.626" v="1320" actId="931"/>
          <ac:spMkLst>
            <pc:docMk/>
            <pc:sldMk cId="289991340" sldId="262"/>
            <ac:spMk id="3" creationId="{13154A8B-0736-DA34-AACE-B27FF3165B6B}"/>
          </ac:spMkLst>
        </pc:spChg>
        <pc:spChg chg="add del mod">
          <ac:chgData name="藤岡　友晟" userId="f446987c-44a7-4353-9ff7-c0c403a74cdd" providerId="ADAL" clId="{F6D72D8A-E906-4AAA-B26C-C63A635984C8}" dt="2024-09-04T06:23:35.992" v="2193" actId="11529"/>
          <ac:spMkLst>
            <pc:docMk/>
            <pc:sldMk cId="289991340" sldId="262"/>
            <ac:spMk id="6" creationId="{D54A6D71-9510-0A9A-9AB6-7A0D3BC2740A}"/>
          </ac:spMkLst>
        </pc:spChg>
        <pc:spChg chg="add mod">
          <ac:chgData name="藤岡　友晟" userId="f446987c-44a7-4353-9ff7-c0c403a74cdd" providerId="ADAL" clId="{F6D72D8A-E906-4AAA-B26C-C63A635984C8}" dt="2024-09-04T06:43:50.225" v="2307" actId="1076"/>
          <ac:spMkLst>
            <pc:docMk/>
            <pc:sldMk cId="289991340" sldId="262"/>
            <ac:spMk id="7" creationId="{5DF39AF1-3AE7-23AD-36C0-37F4E0038738}"/>
          </ac:spMkLst>
        </pc:spChg>
        <pc:spChg chg="add mod">
          <ac:chgData name="藤岡　友晟" userId="f446987c-44a7-4353-9ff7-c0c403a74cdd" providerId="ADAL" clId="{F6D72D8A-E906-4AAA-B26C-C63A635984C8}" dt="2024-09-04T06:43:46.037" v="2306" actId="1076"/>
          <ac:spMkLst>
            <pc:docMk/>
            <pc:sldMk cId="289991340" sldId="262"/>
            <ac:spMk id="8" creationId="{508996BB-1FD6-1C1E-E926-91F966893CE4}"/>
          </ac:spMkLst>
        </pc:spChg>
        <pc:spChg chg="add del mod">
          <ac:chgData name="藤岡　友晟" userId="f446987c-44a7-4353-9ff7-c0c403a74cdd" providerId="ADAL" clId="{F6D72D8A-E906-4AAA-B26C-C63A635984C8}" dt="2024-09-04T06:29:11.805" v="2238" actId="478"/>
          <ac:spMkLst>
            <pc:docMk/>
            <pc:sldMk cId="289991340" sldId="262"/>
            <ac:spMk id="9" creationId="{48AA9FC1-1DAF-8407-8B63-63AD3A1CFF89}"/>
          </ac:spMkLst>
        </pc:spChg>
        <pc:spChg chg="add del">
          <ac:chgData name="藤岡　友晟" userId="f446987c-44a7-4353-9ff7-c0c403a74cdd" providerId="ADAL" clId="{F6D72D8A-E906-4AAA-B26C-C63A635984C8}" dt="2024-09-04T06:42:10.296" v="2284" actId="26606"/>
          <ac:spMkLst>
            <pc:docMk/>
            <pc:sldMk cId="289991340" sldId="262"/>
            <ac:spMk id="12" creationId="{D150F109-E199-9593-185D-FC74290D18F6}"/>
          </ac:spMkLst>
        </pc:spChg>
        <pc:spChg chg="add del">
          <ac:chgData name="藤岡　友晟" userId="f446987c-44a7-4353-9ff7-c0c403a74cdd" providerId="ADAL" clId="{F6D72D8A-E906-4AAA-B26C-C63A635984C8}" dt="2024-09-04T06:42:11.946" v="2286" actId="26606"/>
          <ac:spMkLst>
            <pc:docMk/>
            <pc:sldMk cId="289991340" sldId="262"/>
            <ac:spMk id="14" creationId="{99278165-5DB5-AB81-F9EC-FFAABF275856}"/>
          </ac:spMkLst>
        </pc:spChg>
        <pc:spChg chg="add del">
          <ac:chgData name="藤岡　友晟" userId="f446987c-44a7-4353-9ff7-c0c403a74cdd" providerId="ADAL" clId="{F6D72D8A-E906-4AAA-B26C-C63A635984C8}" dt="2024-09-04T06:42:11.946" v="2286" actId="26606"/>
          <ac:spMkLst>
            <pc:docMk/>
            <pc:sldMk cId="289991340" sldId="262"/>
            <ac:spMk id="15" creationId="{9F4444CE-BC8D-4D61-B303-4C05614E62AB}"/>
          </ac:spMkLst>
        </pc:spChg>
        <pc:spChg chg="add del">
          <ac:chgData name="藤岡　友晟" userId="f446987c-44a7-4353-9ff7-c0c403a74cdd" providerId="ADAL" clId="{F6D72D8A-E906-4AAA-B26C-C63A635984C8}" dt="2024-09-04T06:42:11.946" v="2286" actId="26606"/>
          <ac:spMkLst>
            <pc:docMk/>
            <pc:sldMk cId="289991340" sldId="262"/>
            <ac:spMk id="17" creationId="{62423CA5-E2E1-4789-B759-9906C1C94063}"/>
          </ac:spMkLst>
        </pc:spChg>
        <pc:spChg chg="add del">
          <ac:chgData name="藤岡　友晟" userId="f446987c-44a7-4353-9ff7-c0c403a74cdd" providerId="ADAL" clId="{F6D72D8A-E906-4AAA-B26C-C63A635984C8}" dt="2024-09-04T06:42:11.946" v="2286" actId="26606"/>
          <ac:spMkLst>
            <pc:docMk/>
            <pc:sldMk cId="289991340" sldId="262"/>
            <ac:spMk id="19" creationId="{73772B81-181F-48B7-8826-4D9686D15DF5}"/>
          </ac:spMkLst>
        </pc:spChg>
        <pc:spChg chg="add del">
          <ac:chgData name="藤岡　友晟" userId="f446987c-44a7-4353-9ff7-c0c403a74cdd" providerId="ADAL" clId="{F6D72D8A-E906-4AAA-B26C-C63A635984C8}" dt="2024-09-04T06:42:11.946" v="2286" actId="26606"/>
          <ac:spMkLst>
            <pc:docMk/>
            <pc:sldMk cId="289991340" sldId="262"/>
            <ac:spMk id="21" creationId="{B2205F6E-03C6-4E92-877C-E2482F6599AA}"/>
          </ac:spMkLst>
        </pc:spChg>
        <pc:spChg chg="add del">
          <ac:chgData name="藤岡　友晟" userId="f446987c-44a7-4353-9ff7-c0c403a74cdd" providerId="ADAL" clId="{F6D72D8A-E906-4AAA-B26C-C63A635984C8}" dt="2024-09-04T06:42:13.558" v="2288" actId="26606"/>
          <ac:spMkLst>
            <pc:docMk/>
            <pc:sldMk cId="289991340" sldId="262"/>
            <ac:spMk id="23" creationId="{E23C371A-0976-F7AA-2B9D-EAD900EB169C}"/>
          </ac:spMkLst>
        </pc:spChg>
        <pc:spChg chg="add del">
          <ac:chgData name="藤岡　友晟" userId="f446987c-44a7-4353-9ff7-c0c403a74cdd" providerId="ADAL" clId="{F6D72D8A-E906-4AAA-B26C-C63A635984C8}" dt="2024-09-04T06:42:13.558" v="2288" actId="26606"/>
          <ac:spMkLst>
            <pc:docMk/>
            <pc:sldMk cId="289991340" sldId="262"/>
            <ac:spMk id="24" creationId="{3BCB5F6A-9EB0-40B0-9D13-3023E9A20508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25" creationId="{F5F0CD5C-72F3-4090-8A69-8E15CB432AC2}"/>
          </ac:spMkLst>
        </pc:spChg>
        <pc:spChg chg="add del">
          <ac:chgData name="藤岡　友晟" userId="f446987c-44a7-4353-9ff7-c0c403a74cdd" providerId="ADAL" clId="{F6D72D8A-E906-4AAA-B26C-C63A635984C8}" dt="2024-09-04T06:42:14.680" v="2290" actId="26606"/>
          <ac:spMkLst>
            <pc:docMk/>
            <pc:sldMk cId="289991340" sldId="262"/>
            <ac:spMk id="26" creationId="{8F2C7E9D-857E-0050-4E8B-A588922AC549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27" creationId="{217496A2-9394-4FB7-BA0E-717D2D2E7A43}"/>
          </ac:spMkLst>
        </pc:spChg>
        <pc:spChg chg="add del">
          <ac:chgData name="藤岡　友晟" userId="f446987c-44a7-4353-9ff7-c0c403a74cdd" providerId="ADAL" clId="{F6D72D8A-E906-4AAA-B26C-C63A635984C8}" dt="2024-09-04T06:42:14.680" v="2290" actId="26606"/>
          <ac:spMkLst>
            <pc:docMk/>
            <pc:sldMk cId="289991340" sldId="262"/>
            <ac:spMk id="28" creationId="{3BCB5F6A-9EB0-40B0-9D13-3023E9A20508}"/>
          </ac:spMkLst>
        </pc:spChg>
        <pc:spChg chg="add del">
          <ac:chgData name="藤岡　友晟" userId="f446987c-44a7-4353-9ff7-c0c403a74cdd" providerId="ADAL" clId="{F6D72D8A-E906-4AAA-B26C-C63A635984C8}" dt="2024-09-04T06:42:16.096" v="2292" actId="26606"/>
          <ac:spMkLst>
            <pc:docMk/>
            <pc:sldMk cId="289991340" sldId="262"/>
            <ac:spMk id="30" creationId="{8DEBF9A8-FBFE-E241-0225-A663AD191BCD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32" creationId="{62E28670-6986-256D-4305-B6B8EBE1B30A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33" creationId="{67374FB5-CBB7-46FF-95B5-2251BC6856ED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35" creationId="{34BCEAB7-D9E0-40A4-9254-8593BD346EAB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37" creationId="{D567A354-BB63-405C-8E5F-2F510E670F16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38" creationId="{3F088236-D655-4F88-B238-E16762358025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39" creationId="{9185A8D7-2F20-4F7A-97BE-21DB1654C7F7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0" creationId="{3DAC0C92-199E-475C-9390-119A9B027276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41" creationId="{CB65BD56-22B3-4E13-BFCA-B8E8BEB92D6C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2" creationId="{C4CFB339-0ED8-4FE2-9EF1-6D1375B8499B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43" creationId="{6790ED68-BCA0-4247-A72F-1CB85DF068C3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4" creationId="{31896C80-2069-4431-9C19-83B913734490}"/>
          </ac:spMkLst>
        </pc:spChg>
        <pc:spChg chg="add del">
          <ac:chgData name="藤岡　友晟" userId="f446987c-44a7-4353-9ff7-c0c403a74cdd" providerId="ADAL" clId="{F6D72D8A-E906-4AAA-B26C-C63A635984C8}" dt="2024-09-04T06:42:03.754" v="2282" actId="26606"/>
          <ac:spMkLst>
            <pc:docMk/>
            <pc:sldMk cId="289991340" sldId="262"/>
            <ac:spMk id="45" creationId="{DD0F2B3F-DC55-4FA7-B667-1ACD07920937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6" creationId="{BF120A21-0841-4823-B0C4-28AEBCEF9B78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7" creationId="{DBB05BAE-BBD3-4289-899F-A6851503C6B0}"/>
          </ac:spMkLst>
        </pc:spChg>
        <pc:spChg chg="add del">
          <ac:chgData name="藤岡　友晟" userId="f446987c-44a7-4353-9ff7-c0c403a74cdd" providerId="ADAL" clId="{F6D72D8A-E906-4AAA-B26C-C63A635984C8}" dt="2024-09-04T06:42:21.694" v="2294" actId="26606"/>
          <ac:spMkLst>
            <pc:docMk/>
            <pc:sldMk cId="289991340" sldId="262"/>
            <ac:spMk id="48" creationId="{9874D11C-36F5-4BBE-A490-019A54E953B0}"/>
          </ac:spMkLst>
        </pc:spChg>
        <pc:spChg chg="add del">
          <ac:chgData name="藤岡　友晟" userId="f446987c-44a7-4353-9ff7-c0c403a74cdd" providerId="ADAL" clId="{F6D72D8A-E906-4AAA-B26C-C63A635984C8}" dt="2024-09-04T06:42:23.364" v="2296" actId="26606"/>
          <ac:spMkLst>
            <pc:docMk/>
            <pc:sldMk cId="289991340" sldId="262"/>
            <ac:spMk id="50" creationId="{8DEBF9A8-FBFE-E241-0225-A663AD191BCD}"/>
          </ac:spMkLst>
        </pc:spChg>
        <pc:spChg chg="add del mod">
          <ac:chgData name="藤岡　友晟" userId="f446987c-44a7-4353-9ff7-c0c403a74cdd" providerId="ADAL" clId="{F6D72D8A-E906-4AAA-B26C-C63A635984C8}" dt="2024-09-04T06:43:00.556" v="2300" actId="21"/>
          <ac:spMkLst>
            <pc:docMk/>
            <pc:sldMk cId="289991340" sldId="262"/>
            <ac:spMk id="52" creationId="{62E28670-6986-256D-4305-B6B8EBE1B30A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55" creationId="{3F088236-D655-4F88-B238-E16762358025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56" creationId="{3DAC0C92-199E-475C-9390-119A9B027276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57" creationId="{C4CFB339-0ED8-4FE2-9EF1-6D1375B8499B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58" creationId="{31896C80-2069-4431-9C19-83B913734490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59" creationId="{BF120A21-0841-4823-B0C4-28AEBCEF9B78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60" creationId="{DBB05BAE-BBD3-4289-899F-A6851503C6B0}"/>
          </ac:spMkLst>
        </pc:spChg>
        <pc:spChg chg="add del">
          <ac:chgData name="藤岡　友晟" userId="f446987c-44a7-4353-9ff7-c0c403a74cdd" providerId="ADAL" clId="{F6D72D8A-E906-4AAA-B26C-C63A635984C8}" dt="2024-09-04T07:14:07.176" v="2659"/>
          <ac:spMkLst>
            <pc:docMk/>
            <pc:sldMk cId="289991340" sldId="262"/>
            <ac:spMk id="61" creationId="{9874D11C-36F5-4BBE-A490-019A54E953B0}"/>
          </ac:spMkLst>
        </pc:spChg>
        <pc:grpChg chg="add del">
          <ac:chgData name="藤岡　友晟" userId="f446987c-44a7-4353-9ff7-c0c403a74cdd" providerId="ADAL" clId="{F6D72D8A-E906-4AAA-B26C-C63A635984C8}" dt="2024-09-04T06:42:03.754" v="2282" actId="26606"/>
          <ac:grpSpMkLst>
            <pc:docMk/>
            <pc:sldMk cId="289991340" sldId="262"/>
            <ac:grpSpMk id="13" creationId="{88C9B83F-64CD-41C1-925F-A08801FFD0BD}"/>
          </ac:grpSpMkLst>
        </pc:grpChg>
        <pc:picChg chg="add mod ord">
          <ac:chgData name="藤岡　友晟" userId="f446987c-44a7-4353-9ff7-c0c403a74cdd" providerId="ADAL" clId="{F6D72D8A-E906-4AAA-B26C-C63A635984C8}" dt="2024-09-04T06:42:38.915" v="2298" actId="27614"/>
          <ac:picMkLst>
            <pc:docMk/>
            <pc:sldMk cId="289991340" sldId="262"/>
            <ac:picMk id="5" creationId="{BF26301B-F890-EF5C-31DD-E700D8951CCC}"/>
          </ac:picMkLst>
        </pc:picChg>
        <pc:cxnChg chg="add del">
          <ac:chgData name="藤岡　友晟" userId="f446987c-44a7-4353-9ff7-c0c403a74cdd" providerId="ADAL" clId="{F6D72D8A-E906-4AAA-B26C-C63A635984C8}" dt="2024-09-04T06:42:03.754" v="2282" actId="26606"/>
          <ac:cxnSpMkLst>
            <pc:docMk/>
            <pc:sldMk cId="289991340" sldId="262"/>
            <ac:cxnSpMk id="29" creationId="{D02CF681-4765-4E88-802F-B2474DCD516A}"/>
          </ac:cxnSpMkLst>
        </pc:cxnChg>
        <pc:cxnChg chg="add del">
          <ac:chgData name="藤岡　友晟" userId="f446987c-44a7-4353-9ff7-c0c403a74cdd" providerId="ADAL" clId="{F6D72D8A-E906-4AAA-B26C-C63A635984C8}" dt="2024-09-04T06:42:03.754" v="2282" actId="26606"/>
          <ac:cxnSpMkLst>
            <pc:docMk/>
            <pc:sldMk cId="289991340" sldId="262"/>
            <ac:cxnSpMk id="31" creationId="{3D57B2BA-243C-45C7-A5D8-46CA719437FC}"/>
          </ac:cxnSpMkLst>
        </pc:cxnChg>
        <pc:cxnChg chg="add del">
          <ac:chgData name="藤岡　友晟" userId="f446987c-44a7-4353-9ff7-c0c403a74cdd" providerId="ADAL" clId="{F6D72D8A-E906-4AAA-B26C-C63A635984C8}" dt="2024-09-04T06:42:21.694" v="2294" actId="26606"/>
          <ac:cxnSpMkLst>
            <pc:docMk/>
            <pc:sldMk cId="289991340" sldId="262"/>
            <ac:cxnSpMk id="34" creationId="{64FA5DFF-7FE6-4855-84E6-DFA78EE978BD}"/>
          </ac:cxnSpMkLst>
        </pc:cxnChg>
        <pc:cxnChg chg="add del">
          <ac:chgData name="藤岡　友晟" userId="f446987c-44a7-4353-9ff7-c0c403a74cdd" providerId="ADAL" clId="{F6D72D8A-E906-4AAA-B26C-C63A635984C8}" dt="2024-09-04T06:42:21.694" v="2294" actId="26606"/>
          <ac:cxnSpMkLst>
            <pc:docMk/>
            <pc:sldMk cId="289991340" sldId="262"/>
            <ac:cxnSpMk id="36" creationId="{2AFD8CBA-54A3-4363-991B-B9C631BBFA74}"/>
          </ac:cxnSpMkLst>
        </pc:cxn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289991340" sldId="262"/>
            <ac:cxnSpMk id="53" creationId="{64FA5DFF-7FE6-4855-84E6-DFA78EE978BD}"/>
          </ac:cxnSpMkLst>
        </pc:cxn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289991340" sldId="262"/>
            <ac:cxnSpMk id="54" creationId="{2AFD8CBA-54A3-4363-991B-B9C631BBFA74}"/>
          </ac:cxnSpMkLst>
        </pc:cxnChg>
      </pc:sldChg>
      <pc:sldChg chg="addSp delSp modSp new del">
        <pc:chgData name="藤岡　友晟" userId="f446987c-44a7-4353-9ff7-c0c403a74cdd" providerId="ADAL" clId="{F6D72D8A-E906-4AAA-B26C-C63A635984C8}" dt="2024-09-04T05:34:27.905" v="1330" actId="47"/>
        <pc:sldMkLst>
          <pc:docMk/>
          <pc:sldMk cId="1982805906" sldId="263"/>
        </pc:sldMkLst>
        <pc:spChg chg="del">
          <ac:chgData name="藤岡　友晟" userId="f446987c-44a7-4353-9ff7-c0c403a74cdd" providerId="ADAL" clId="{F6D72D8A-E906-4AAA-B26C-C63A635984C8}" dt="2024-09-04T05:34:26.015" v="1329" actId="931"/>
          <ac:spMkLst>
            <pc:docMk/>
            <pc:sldMk cId="1982805906" sldId="263"/>
            <ac:spMk id="3" creationId="{D0FACF0C-AD09-07CE-9DB4-3C245636AB2D}"/>
          </ac:spMkLst>
        </pc:spChg>
        <pc:picChg chg="add mod">
          <ac:chgData name="藤岡　友晟" userId="f446987c-44a7-4353-9ff7-c0c403a74cdd" providerId="ADAL" clId="{F6D72D8A-E906-4AAA-B26C-C63A635984C8}" dt="2024-09-04T05:34:26.015" v="1329" actId="931"/>
          <ac:picMkLst>
            <pc:docMk/>
            <pc:sldMk cId="1982805906" sldId="263"/>
            <ac:picMk id="5" creationId="{824F079D-36AB-A9E4-E5E4-B5257CA58B4E}"/>
          </ac:picMkLst>
        </pc:picChg>
      </pc:sldChg>
      <pc:sldChg chg="addSp delSp modSp new del ord">
        <pc:chgData name="藤岡　友晟" userId="f446987c-44a7-4353-9ff7-c0c403a74cdd" providerId="ADAL" clId="{F6D72D8A-E906-4AAA-B26C-C63A635984C8}" dt="2024-09-04T06:52:20.887" v="2359" actId="47"/>
        <pc:sldMkLst>
          <pc:docMk/>
          <pc:sldMk cId="4204095531" sldId="264"/>
        </pc:sldMkLst>
        <pc:spChg chg="mod">
          <ac:chgData name="藤岡　友晟" userId="f446987c-44a7-4353-9ff7-c0c403a74cdd" providerId="ADAL" clId="{F6D72D8A-E906-4AAA-B26C-C63A635984C8}" dt="2024-09-04T06:32:59.618" v="2254"/>
          <ac:spMkLst>
            <pc:docMk/>
            <pc:sldMk cId="4204095531" sldId="264"/>
            <ac:spMk id="2" creationId="{EC96D736-381E-6ABD-CE8C-C0C5534EADEB}"/>
          </ac:spMkLst>
        </pc:spChg>
        <pc:spChg chg="del">
          <ac:chgData name="藤岡　友晟" userId="f446987c-44a7-4353-9ff7-c0c403a74cdd" providerId="ADAL" clId="{F6D72D8A-E906-4AAA-B26C-C63A635984C8}" dt="2024-09-04T05:33:45.986" v="1325" actId="931"/>
          <ac:spMkLst>
            <pc:docMk/>
            <pc:sldMk cId="4204095531" sldId="264"/>
            <ac:spMk id="3" creationId="{1A215994-D74B-2547-A03A-95C1BDC0663D}"/>
          </ac:spMkLst>
        </pc:spChg>
        <pc:picChg chg="add mod">
          <ac:chgData name="藤岡　友晟" userId="f446987c-44a7-4353-9ff7-c0c403a74cdd" providerId="ADAL" clId="{F6D72D8A-E906-4AAA-B26C-C63A635984C8}" dt="2024-09-04T06:32:59.618" v="2254"/>
          <ac:picMkLst>
            <pc:docMk/>
            <pc:sldMk cId="4204095531" sldId="264"/>
            <ac:picMk id="5" creationId="{33678AFC-F220-7AA5-C454-06579A7A3CCD}"/>
          </ac:picMkLst>
        </pc:picChg>
      </pc:sldChg>
      <pc:sldChg chg="addSp delSp modSp new del">
        <pc:chgData name="藤岡　友晟" userId="f446987c-44a7-4353-9ff7-c0c403a74cdd" providerId="ADAL" clId="{F6D72D8A-E906-4AAA-B26C-C63A635984C8}" dt="2024-09-04T05:33:50.367" v="1326" actId="47"/>
        <pc:sldMkLst>
          <pc:docMk/>
          <pc:sldMk cId="672545379" sldId="265"/>
        </pc:sldMkLst>
        <pc:spChg chg="del">
          <ac:chgData name="藤岡　友晟" userId="f446987c-44a7-4353-9ff7-c0c403a74cdd" providerId="ADAL" clId="{F6D72D8A-E906-4AAA-B26C-C63A635984C8}" dt="2024-09-04T05:33:33.502" v="1324" actId="931"/>
          <ac:spMkLst>
            <pc:docMk/>
            <pc:sldMk cId="672545379" sldId="265"/>
            <ac:spMk id="3" creationId="{36B4D530-935A-2EDB-2B2B-0D812F48A831}"/>
          </ac:spMkLst>
        </pc:spChg>
        <pc:picChg chg="add mod">
          <ac:chgData name="藤岡　友晟" userId="f446987c-44a7-4353-9ff7-c0c403a74cdd" providerId="ADAL" clId="{F6D72D8A-E906-4AAA-B26C-C63A635984C8}" dt="2024-09-04T05:33:33.502" v="1324" actId="931"/>
          <ac:picMkLst>
            <pc:docMk/>
            <pc:sldMk cId="672545379" sldId="265"/>
            <ac:picMk id="5" creationId="{B831BE7B-8EFA-5E38-C4AA-233613858B50}"/>
          </ac:picMkLst>
        </pc:picChg>
      </pc:sldChg>
      <pc:sldChg chg="addSp delSp modSp new mod setBg">
        <pc:chgData name="藤岡　友晟" userId="f446987c-44a7-4353-9ff7-c0c403a74cdd" providerId="ADAL" clId="{F6D72D8A-E906-4AAA-B26C-C63A635984C8}" dt="2024-09-05T12:03:57.726" v="2665"/>
        <pc:sldMkLst>
          <pc:docMk/>
          <pc:sldMk cId="785519854" sldId="265"/>
        </pc:sldMkLst>
        <pc:spChg chg="mod">
          <ac:chgData name="藤岡　友晟" userId="f446987c-44a7-4353-9ff7-c0c403a74cdd" providerId="ADAL" clId="{F6D72D8A-E906-4AAA-B26C-C63A635984C8}" dt="2024-09-05T12:03:57.726" v="2665"/>
          <ac:spMkLst>
            <pc:docMk/>
            <pc:sldMk cId="785519854" sldId="265"/>
            <ac:spMk id="2" creationId="{5ED416C4-AFB3-4BBC-CFFD-D1752708FB45}"/>
          </ac:spMkLst>
        </pc:spChg>
        <pc:spChg chg="del">
          <ac:chgData name="藤岡　友晟" userId="f446987c-44a7-4353-9ff7-c0c403a74cdd" providerId="ADAL" clId="{F6D72D8A-E906-4AAA-B26C-C63A635984C8}" dt="2024-09-04T05:34:06.718" v="1328" actId="931"/>
          <ac:spMkLst>
            <pc:docMk/>
            <pc:sldMk cId="785519854" sldId="265"/>
            <ac:spMk id="3" creationId="{61256040-9A9F-0083-4E07-D4065EC1B952}"/>
          </ac:spMkLst>
        </pc:spChg>
        <pc:spChg chg="add del mod ord">
          <ac:chgData name="藤岡　友晟" userId="f446987c-44a7-4353-9ff7-c0c403a74cdd" providerId="ADAL" clId="{F6D72D8A-E906-4AAA-B26C-C63A635984C8}" dt="2024-09-04T07:01:18.988" v="2457" actId="26606"/>
          <ac:spMkLst>
            <pc:docMk/>
            <pc:sldMk cId="785519854" sldId="265"/>
            <ac:spMk id="11" creationId="{C13FE808-E95F-08D4-2BE8-1DF5CE1FAA70}"/>
          </ac:spMkLst>
        </pc:spChg>
        <pc:spChg chg="add del">
          <ac:chgData name="藤岡　友晟" userId="f446987c-44a7-4353-9ff7-c0c403a74cdd" providerId="ADAL" clId="{F6D72D8A-E906-4AAA-B26C-C63A635984C8}" dt="2024-09-04T07:01:18.988" v="2457" actId="26606"/>
          <ac:spMkLst>
            <pc:docMk/>
            <pc:sldMk cId="785519854" sldId="265"/>
            <ac:spMk id="14" creationId="{531A1158-931F-4682-A085-AF74D62041EB}"/>
          </ac:spMkLst>
        </pc:spChg>
        <pc:spChg chg="add del">
          <ac:chgData name="藤岡　友晟" userId="f446987c-44a7-4353-9ff7-c0c403a74cdd" providerId="ADAL" clId="{F6D72D8A-E906-4AAA-B26C-C63A635984C8}" dt="2024-09-04T07:00:37.232" v="2446" actId="26606"/>
          <ac:spMkLst>
            <pc:docMk/>
            <pc:sldMk cId="785519854" sldId="265"/>
            <ac:spMk id="28" creationId="{531A1158-931F-4682-A085-AF74D62041EB}"/>
          </ac:spMkLst>
        </pc:spChg>
        <pc:spChg chg="add del">
          <ac:chgData name="藤岡　友晟" userId="f446987c-44a7-4353-9ff7-c0c403a74cdd" providerId="ADAL" clId="{F6D72D8A-E906-4AAA-B26C-C63A635984C8}" dt="2024-09-04T07:00:24.174" v="2442" actId="26606"/>
          <ac:spMkLst>
            <pc:docMk/>
            <pc:sldMk cId="785519854" sldId="265"/>
            <ac:spMk id="31" creationId="{EDEA1E2F-218D-4172-856B-74C87C895158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35" creationId="{CDFCE3EB-D8EE-4ECA-9D06-6979FD3555DC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46" creationId="{F9CBB306-8362-4E9F-8E8F-724CB89A5365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47" creationId="{0F30D126-B32B-40C9-84A3-C2FAD3B515F6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48" creationId="{F19F8C88-9B7E-4596-8D09-DF90F41CA9EB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49" creationId="{F80DA0B5-A290-4512-A78A-252BC48294E8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50" creationId="{2C020F0B-C1D1-4E35-8674-2F6D2EB48867}"/>
          </ac:spMkLst>
        </pc:spChg>
        <pc:spChg chg="add del">
          <ac:chgData name="藤岡　友晟" userId="f446987c-44a7-4353-9ff7-c0c403a74cdd" providerId="ADAL" clId="{F6D72D8A-E906-4AAA-B26C-C63A635984C8}" dt="2024-09-04T07:01:15.644" v="2450" actId="26606"/>
          <ac:spMkLst>
            <pc:docMk/>
            <pc:sldMk cId="785519854" sldId="265"/>
            <ac:spMk id="51" creationId="{45A9F879-5728-4241-84BE-EBFBB9D63DBC}"/>
          </ac:spMkLst>
        </pc:spChg>
        <pc:grpChg chg="add del">
          <ac:chgData name="藤岡　友晟" userId="f446987c-44a7-4353-9ff7-c0c403a74cdd" providerId="ADAL" clId="{F6D72D8A-E906-4AAA-B26C-C63A635984C8}" dt="2024-09-04T07:01:18.988" v="2457" actId="26606"/>
          <ac:grpSpMkLst>
            <pc:docMk/>
            <pc:sldMk cId="785519854" sldId="265"/>
            <ac:grpSpMk id="16" creationId="{68CC4534-BAAC-4D5F-9F61-089745A30A82}"/>
          </ac:grpSpMkLst>
        </pc:grpChg>
        <pc:grpChg chg="add del">
          <ac:chgData name="藤岡　友晟" userId="f446987c-44a7-4353-9ff7-c0c403a74cdd" providerId="ADAL" clId="{F6D72D8A-E906-4AAA-B26C-C63A635984C8}" dt="2024-09-04T07:00:37.232" v="2446" actId="26606"/>
          <ac:grpSpMkLst>
            <pc:docMk/>
            <pc:sldMk cId="785519854" sldId="265"/>
            <ac:grpSpMk id="33" creationId="{68CC4534-BAAC-4D5F-9F61-089745A30A82}"/>
          </ac:grpSpMkLst>
        </pc:grpChg>
        <pc:picChg chg="add mod ord">
          <ac:chgData name="藤岡　友晟" userId="f446987c-44a7-4353-9ff7-c0c403a74cdd" providerId="ADAL" clId="{F6D72D8A-E906-4AAA-B26C-C63A635984C8}" dt="2024-09-04T07:02:39.952" v="2475" actId="14100"/>
          <ac:picMkLst>
            <pc:docMk/>
            <pc:sldMk cId="785519854" sldId="265"/>
            <ac:picMk id="5" creationId="{A18A82ED-661F-2DA7-F2D6-AE0310329FDE}"/>
          </ac:picMkLst>
        </pc:picChg>
        <pc:picChg chg="add mod ord">
          <ac:chgData name="藤岡　友晟" userId="f446987c-44a7-4353-9ff7-c0c403a74cdd" providerId="ADAL" clId="{F6D72D8A-E906-4AAA-B26C-C63A635984C8}" dt="2024-09-04T07:02:45.214" v="2476" actId="14100"/>
          <ac:picMkLst>
            <pc:docMk/>
            <pc:sldMk cId="785519854" sldId="265"/>
            <ac:picMk id="6" creationId="{59A0080B-0B4D-8C80-C85E-98E489E20F0F}"/>
          </ac:picMkLst>
        </pc:picChg>
        <pc:picChg chg="add mod ord">
          <ac:chgData name="藤岡　友晟" userId="f446987c-44a7-4353-9ff7-c0c403a74cdd" providerId="ADAL" clId="{F6D72D8A-E906-4AAA-B26C-C63A635984C8}" dt="2024-09-04T07:03:11.572" v="2480" actId="1076"/>
          <ac:picMkLst>
            <pc:docMk/>
            <pc:sldMk cId="785519854" sldId="265"/>
            <ac:picMk id="7" creationId="{0B9C1A05-6B3D-4D28-AA08-35B9303FB7F0}"/>
          </ac:picMkLst>
        </pc:picChg>
        <pc:cxnChg chg="add del">
          <ac:chgData name="藤岡　友晟" userId="f446987c-44a7-4353-9ff7-c0c403a74cdd" providerId="ADAL" clId="{F6D72D8A-E906-4AAA-B26C-C63A635984C8}" dt="2024-09-04T07:01:15.644" v="2450" actId="26606"/>
          <ac:cxnSpMkLst>
            <pc:docMk/>
            <pc:sldMk cId="785519854" sldId="265"/>
            <ac:cxnSpMk id="45" creationId="{375B55B4-9E05-4924-946C-92CE670DF635}"/>
          </ac:cxnSpMkLst>
        </pc:cxnChg>
        <pc:cxnChg chg="add del">
          <ac:chgData name="藤岡　友晟" userId="f446987c-44a7-4353-9ff7-c0c403a74cdd" providerId="ADAL" clId="{F6D72D8A-E906-4AAA-B26C-C63A635984C8}" dt="2024-09-04T07:01:15.644" v="2450" actId="26606"/>
          <ac:cxnSpMkLst>
            <pc:docMk/>
            <pc:sldMk cId="785519854" sldId="265"/>
            <ac:cxnSpMk id="52" creationId="{72424A02-0F86-4C43-9C35-0E2266515538}"/>
          </ac:cxnSpMkLst>
        </pc:cxnChg>
      </pc:sldChg>
      <pc:sldChg chg="addSp delSp modSp new del mod">
        <pc:chgData name="藤岡　友晟" userId="f446987c-44a7-4353-9ff7-c0c403a74cdd" providerId="ADAL" clId="{F6D72D8A-E906-4AAA-B26C-C63A635984C8}" dt="2024-09-04T06:52:33.877" v="2362" actId="47"/>
        <pc:sldMkLst>
          <pc:docMk/>
          <pc:sldMk cId="3891199068" sldId="266"/>
        </pc:sldMkLst>
        <pc:spChg chg="mod">
          <ac:chgData name="藤岡　友晟" userId="f446987c-44a7-4353-9ff7-c0c403a74cdd" providerId="ADAL" clId="{F6D72D8A-E906-4AAA-B26C-C63A635984C8}" dt="2024-09-04T06:32:59.618" v="2254"/>
          <ac:spMkLst>
            <pc:docMk/>
            <pc:sldMk cId="3891199068" sldId="266"/>
            <ac:spMk id="2" creationId="{D1D90C13-BFFC-0763-6729-6C6C1EE9DB04}"/>
          </ac:spMkLst>
        </pc:spChg>
        <pc:spChg chg="del">
          <ac:chgData name="藤岡　友晟" userId="f446987c-44a7-4353-9ff7-c0c403a74cdd" providerId="ADAL" clId="{F6D72D8A-E906-4AAA-B26C-C63A635984C8}" dt="2024-09-04T05:34:39.451" v="1332" actId="931"/>
          <ac:spMkLst>
            <pc:docMk/>
            <pc:sldMk cId="3891199068" sldId="266"/>
            <ac:spMk id="3" creationId="{D9101575-061F-5381-383E-8CAE8566B0CE}"/>
          </ac:spMkLst>
        </pc:spChg>
        <pc:picChg chg="add mod">
          <ac:chgData name="藤岡　友晟" userId="f446987c-44a7-4353-9ff7-c0c403a74cdd" providerId="ADAL" clId="{F6D72D8A-E906-4AAA-B26C-C63A635984C8}" dt="2024-09-04T06:32:59.618" v="2254"/>
          <ac:picMkLst>
            <pc:docMk/>
            <pc:sldMk cId="3891199068" sldId="266"/>
            <ac:picMk id="5" creationId="{3D6FBBA8-123E-4FFC-7D9D-F32B8457ABB7}"/>
          </ac:picMkLst>
        </pc:picChg>
      </pc:sldChg>
      <pc:sldChg chg="addSp delSp modSp new mod setBg delDesignElem">
        <pc:chgData name="藤岡　友晟" userId="f446987c-44a7-4353-9ff7-c0c403a74cdd" providerId="ADAL" clId="{F6D72D8A-E906-4AAA-B26C-C63A635984C8}" dt="2024-09-04T07:15:10.244" v="2663" actId="113"/>
        <pc:sldMkLst>
          <pc:docMk/>
          <pc:sldMk cId="511027531" sldId="267"/>
        </pc:sldMkLst>
        <pc:spChg chg="mod">
          <ac:chgData name="藤岡　友晟" userId="f446987c-44a7-4353-9ff7-c0c403a74cdd" providerId="ADAL" clId="{F6D72D8A-E906-4AAA-B26C-C63A635984C8}" dt="2024-09-04T07:15:10.244" v="2663" actId="113"/>
          <ac:spMkLst>
            <pc:docMk/>
            <pc:sldMk cId="511027531" sldId="267"/>
            <ac:spMk id="2" creationId="{BFA07916-2B3F-A412-5A60-8D5DAD00F963}"/>
          </ac:spMkLst>
        </pc:spChg>
        <pc:spChg chg="mod">
          <ac:chgData name="藤岡　友晟" userId="f446987c-44a7-4353-9ff7-c0c403a74cdd" providerId="ADAL" clId="{F6D72D8A-E906-4AAA-B26C-C63A635984C8}" dt="2024-09-04T07:04:30.474" v="2486" actId="1076"/>
          <ac:spMkLst>
            <pc:docMk/>
            <pc:sldMk cId="511027531" sldId="267"/>
            <ac:spMk id="3" creationId="{FD1B14A1-9DCF-6DD5-50F8-663B49C69A06}"/>
          </ac:spMkLst>
        </pc:sp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511027531" sldId="267"/>
            <ac:cxnSpMk id="8" creationId="{0B5F7E3B-C5F1-40E0-A491-558BAFBC1127}"/>
          </ac:cxnSpMkLst>
        </pc:cxnChg>
      </pc:sldChg>
      <pc:sldChg chg="addSp delSp modSp new mod setBg delDesignElem">
        <pc:chgData name="藤岡　友晟" userId="f446987c-44a7-4353-9ff7-c0c403a74cdd" providerId="ADAL" clId="{F6D72D8A-E906-4AAA-B26C-C63A635984C8}" dt="2024-09-04T07:15:15.185" v="2664" actId="113"/>
        <pc:sldMkLst>
          <pc:docMk/>
          <pc:sldMk cId="1207188075" sldId="268"/>
        </pc:sldMkLst>
        <pc:spChg chg="mod">
          <ac:chgData name="藤岡　友晟" userId="f446987c-44a7-4353-9ff7-c0c403a74cdd" providerId="ADAL" clId="{F6D72D8A-E906-4AAA-B26C-C63A635984C8}" dt="2024-09-04T07:15:15.185" v="2664" actId="113"/>
          <ac:spMkLst>
            <pc:docMk/>
            <pc:sldMk cId="1207188075" sldId="268"/>
            <ac:spMk id="2" creationId="{6672B804-025C-B957-380B-151EA82BEE92}"/>
          </ac:spMkLst>
        </pc:spChg>
        <pc:spChg chg="mod">
          <ac:chgData name="藤岡　友晟" userId="f446987c-44a7-4353-9ff7-c0c403a74cdd" providerId="ADAL" clId="{F6D72D8A-E906-4AAA-B26C-C63A635984C8}" dt="2024-09-04T07:08:24.649" v="2601" actId="1076"/>
          <ac:spMkLst>
            <pc:docMk/>
            <pc:sldMk cId="1207188075" sldId="268"/>
            <ac:spMk id="3" creationId="{97ECE3C3-809A-8F5D-57CB-A15951A747EA}"/>
          </ac:spMkLst>
        </pc:spChg>
        <pc:cxnChg chg="add del">
          <ac:chgData name="藤岡　友晟" userId="f446987c-44a7-4353-9ff7-c0c403a74cdd" providerId="ADAL" clId="{F6D72D8A-E906-4AAA-B26C-C63A635984C8}" dt="2024-09-04T07:14:07.176" v="2659"/>
          <ac:cxnSpMkLst>
            <pc:docMk/>
            <pc:sldMk cId="1207188075" sldId="268"/>
            <ac:cxnSpMk id="8" creationId="{0B5F7E3B-C5F1-40E0-A491-558BAFBC1127}"/>
          </ac:cxnSpMkLst>
        </pc:cxnChg>
      </pc:sldChg>
      <pc:sldChg chg="addSp delSp modSp new del mod">
        <pc:chgData name="藤岡　友晟" userId="f446987c-44a7-4353-9ff7-c0c403a74cdd" providerId="ADAL" clId="{F6D72D8A-E906-4AAA-B26C-C63A635984C8}" dt="2024-09-04T07:11:14.157" v="2620" actId="47"/>
        <pc:sldMkLst>
          <pc:docMk/>
          <pc:sldMk cId="3387930663" sldId="269"/>
        </pc:sldMkLst>
        <pc:spChg chg="del">
          <ac:chgData name="藤岡　友晟" userId="f446987c-44a7-4353-9ff7-c0c403a74cdd" providerId="ADAL" clId="{F6D72D8A-E906-4AAA-B26C-C63A635984C8}" dt="2024-09-04T06:50:04.663" v="2338" actId="931"/>
          <ac:spMkLst>
            <pc:docMk/>
            <pc:sldMk cId="3387930663" sldId="269"/>
            <ac:spMk id="3" creationId="{08F9F912-6F44-F451-268E-2AFDCBCA812F}"/>
          </ac:spMkLst>
        </pc:spChg>
        <pc:spChg chg="add mod">
          <ac:chgData name="藤岡　友晟" userId="f446987c-44a7-4353-9ff7-c0c403a74cdd" providerId="ADAL" clId="{F6D72D8A-E906-4AAA-B26C-C63A635984C8}" dt="2024-09-04T06:52:03.532" v="2355" actId="478"/>
          <ac:spMkLst>
            <pc:docMk/>
            <pc:sldMk cId="3387930663" sldId="269"/>
            <ac:spMk id="15" creationId="{FA47E1A6-2C7C-E501-A21B-D4BFE3DCB4C1}"/>
          </ac:spMkLst>
        </pc:spChg>
        <pc:picChg chg="add del mod">
          <ac:chgData name="藤岡　友晟" userId="f446987c-44a7-4353-9ff7-c0c403a74cdd" providerId="ADAL" clId="{F6D72D8A-E906-4AAA-B26C-C63A635984C8}" dt="2024-09-04T06:52:03.532" v="2355" actId="478"/>
          <ac:picMkLst>
            <pc:docMk/>
            <pc:sldMk cId="3387930663" sldId="269"/>
            <ac:picMk id="5" creationId="{9B01FB06-38FB-1520-178A-8A2B0C2A883E}"/>
          </ac:picMkLst>
        </pc:picChg>
        <pc:picChg chg="add del mod">
          <ac:chgData name="藤岡　友晟" userId="f446987c-44a7-4353-9ff7-c0c403a74cdd" providerId="ADAL" clId="{F6D72D8A-E906-4AAA-B26C-C63A635984C8}" dt="2024-09-04T07:08:50.873" v="2603" actId="478"/>
          <ac:picMkLst>
            <pc:docMk/>
            <pc:sldMk cId="3387930663" sldId="269"/>
            <ac:picMk id="7" creationId="{A5781FF0-E3A7-7886-A456-F21B1DDC3F33}"/>
          </ac:picMkLst>
        </pc:picChg>
        <pc:picChg chg="add del mod ord">
          <ac:chgData name="藤岡　友晟" userId="f446987c-44a7-4353-9ff7-c0c403a74cdd" providerId="ADAL" clId="{F6D72D8A-E906-4AAA-B26C-C63A635984C8}" dt="2024-09-04T07:11:06.878" v="2618" actId="478"/>
          <ac:picMkLst>
            <pc:docMk/>
            <pc:sldMk cId="3387930663" sldId="269"/>
            <ac:picMk id="9" creationId="{DC23808B-1890-3DC5-C305-70AA0C7CA2F3}"/>
          </ac:picMkLst>
        </pc:picChg>
        <pc:picChg chg="add del mod ord">
          <ac:chgData name="藤岡　友晟" userId="f446987c-44a7-4353-9ff7-c0c403a74cdd" providerId="ADAL" clId="{F6D72D8A-E906-4AAA-B26C-C63A635984C8}" dt="2024-09-04T07:11:08.978" v="2619" actId="478"/>
          <ac:picMkLst>
            <pc:docMk/>
            <pc:sldMk cId="3387930663" sldId="269"/>
            <ac:picMk id="11" creationId="{D951A142-012C-DC89-6CF0-E8458E37B827}"/>
          </ac:picMkLst>
        </pc:picChg>
        <pc:picChg chg="add del mod">
          <ac:chgData name="藤岡　友晟" userId="f446987c-44a7-4353-9ff7-c0c403a74cdd" providerId="ADAL" clId="{F6D72D8A-E906-4AAA-B26C-C63A635984C8}" dt="2024-09-04T06:53:15.263" v="2366" actId="478"/>
          <ac:picMkLst>
            <pc:docMk/>
            <pc:sldMk cId="3387930663" sldId="269"/>
            <ac:picMk id="13" creationId="{4A0FB3DE-7807-5C57-3E4B-C10A81609650}"/>
          </ac:picMkLst>
        </pc:picChg>
      </pc:sldChg>
      <pc:sldChg chg="new del">
        <pc:chgData name="藤岡　友晟" userId="f446987c-44a7-4353-9ff7-c0c403a74cdd" providerId="ADAL" clId="{F6D72D8A-E906-4AAA-B26C-C63A635984C8}" dt="2024-09-04T06:26:21.014" v="2217" actId="47"/>
        <pc:sldMkLst>
          <pc:docMk/>
          <pc:sldMk cId="4039134467" sldId="269"/>
        </pc:sldMkLst>
      </pc:sldChg>
      <pc:sldChg chg="addSp delSp modSp new mod setBg">
        <pc:chgData name="藤岡　友晟" userId="f446987c-44a7-4353-9ff7-c0c403a74cdd" providerId="ADAL" clId="{F6D72D8A-E906-4AAA-B26C-C63A635984C8}" dt="2024-09-04T07:14:25.195" v="2660" actId="113"/>
        <pc:sldMkLst>
          <pc:docMk/>
          <pc:sldMk cId="2087533236" sldId="270"/>
        </pc:sldMkLst>
        <pc:spChg chg="mod">
          <ac:chgData name="藤岡　友晟" userId="f446987c-44a7-4353-9ff7-c0c403a74cdd" providerId="ADAL" clId="{F6D72D8A-E906-4AAA-B26C-C63A635984C8}" dt="2024-09-04T07:14:25.195" v="2660" actId="113"/>
          <ac:spMkLst>
            <pc:docMk/>
            <pc:sldMk cId="2087533236" sldId="270"/>
            <ac:spMk id="2" creationId="{EDA04906-5E99-9DEE-5CC6-EDE34BA623E2}"/>
          </ac:spMkLst>
        </pc:spChg>
        <pc:spChg chg="del">
          <ac:chgData name="藤岡　友晟" userId="f446987c-44a7-4353-9ff7-c0c403a74cdd" providerId="ADAL" clId="{F6D72D8A-E906-4AAA-B26C-C63A635984C8}" dt="2024-09-04T06:51:58.872" v="2354"/>
          <ac:spMkLst>
            <pc:docMk/>
            <pc:sldMk cId="2087533236" sldId="270"/>
            <ac:spMk id="3" creationId="{AB35DFC9-EF19-5DBE-C7EE-784E31A981B0}"/>
          </ac:spMkLst>
        </pc:spChg>
        <pc:spChg chg="add del mod ord">
          <ac:chgData name="藤岡　友晟" userId="f446987c-44a7-4353-9ff7-c0c403a74cdd" providerId="ADAL" clId="{F6D72D8A-E906-4AAA-B26C-C63A635984C8}" dt="2024-09-04T06:55:37.533" v="2409" actId="21"/>
          <ac:spMkLst>
            <pc:docMk/>
            <pc:sldMk cId="2087533236" sldId="270"/>
            <ac:spMk id="10" creationId="{00D97315-6D13-B3B4-8847-5AF8E4D7BCF5}"/>
          </ac:spMkLst>
        </pc:spChg>
        <pc:spChg chg="add del">
          <ac:chgData name="藤岡　友晟" userId="f446987c-44a7-4353-9ff7-c0c403a74cdd" providerId="ADAL" clId="{F6D72D8A-E906-4AAA-B26C-C63A635984C8}" dt="2024-09-04T06:55:30.278" v="2408" actId="26606"/>
          <ac:spMkLst>
            <pc:docMk/>
            <pc:sldMk cId="2087533236" sldId="270"/>
            <ac:spMk id="13" creationId="{F19F8C88-9B7E-4596-8D09-DF90F41CA9EB}"/>
          </ac:spMkLst>
        </pc:spChg>
        <pc:picChg chg="add mod ord">
          <ac:chgData name="藤岡　友晟" userId="f446987c-44a7-4353-9ff7-c0c403a74cdd" providerId="ADAL" clId="{F6D72D8A-E906-4AAA-B26C-C63A635984C8}" dt="2024-09-04T06:58:52.242" v="2431" actId="1076"/>
          <ac:picMkLst>
            <pc:docMk/>
            <pc:sldMk cId="2087533236" sldId="270"/>
            <ac:picMk id="4" creationId="{4E14930D-01E9-A025-AB37-CB44DD71F87C}"/>
          </ac:picMkLst>
        </pc:picChg>
        <pc:picChg chg="add mod ord">
          <ac:chgData name="藤岡　友晟" userId="f446987c-44a7-4353-9ff7-c0c403a74cdd" providerId="ADAL" clId="{F6D72D8A-E906-4AAA-B26C-C63A635984C8}" dt="2024-09-04T06:58:22.138" v="2425" actId="14861"/>
          <ac:picMkLst>
            <pc:docMk/>
            <pc:sldMk cId="2087533236" sldId="270"/>
            <ac:picMk id="5" creationId="{C1F9B513-7E9A-E04C-AC23-3B9E15BF5910}"/>
          </ac:picMkLst>
        </pc:picChg>
        <pc:picChg chg="add mod">
          <ac:chgData name="藤岡　友晟" userId="f446987c-44a7-4353-9ff7-c0c403a74cdd" providerId="ADAL" clId="{F6D72D8A-E906-4AAA-B26C-C63A635984C8}" dt="2024-09-04T06:58:44.409" v="2428" actId="1076"/>
          <ac:picMkLst>
            <pc:docMk/>
            <pc:sldMk cId="2087533236" sldId="270"/>
            <ac:picMk id="6" creationId="{EC1F5CAF-EBF4-4105-561F-160CF18153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71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6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6482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16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9266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75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150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4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8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8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46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41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87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39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2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10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B03C-FAD0-4383-BA13-5DD46E13FC4A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88A9DF-29D2-43AB-8446-6BC2F8288F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68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838C8-6E25-ED44-50F4-E743C9F3F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544" y="1280814"/>
            <a:ext cx="9645478" cy="2653836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6600" b="1" dirty="0">
                <a:latin typeface="+mn-ea"/>
                <a:ea typeface="+mn-ea"/>
              </a:rPr>
              <a:t>RD</a:t>
            </a:r>
            <a:r>
              <a:rPr kumimoji="1" lang="ja-JP" altLang="en-US" sz="6600" b="1" dirty="0">
                <a:latin typeface="+mn-ea"/>
                <a:ea typeface="+mn-ea"/>
              </a:rPr>
              <a:t>クラブ</a:t>
            </a:r>
            <a:br>
              <a:rPr kumimoji="1" lang="en-US" altLang="ja-JP" sz="6600" b="1" dirty="0">
                <a:latin typeface="+mn-ea"/>
                <a:ea typeface="+mn-ea"/>
              </a:rPr>
            </a:br>
            <a:r>
              <a:rPr kumimoji="1" lang="ja-JP" altLang="en-US" sz="6600" b="1" dirty="0">
                <a:latin typeface="+mn-ea"/>
                <a:ea typeface="+mn-ea"/>
              </a:rPr>
              <a:t>東邦インターナショナル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608C57F-9A43-4942-688D-505AD726A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130" y="4569255"/>
            <a:ext cx="7766936" cy="109689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神田はるか　片岡遥　衣田明</a:t>
            </a:r>
            <a:r>
              <a:rPr lang="ja-JP" altLang="en-US" dirty="0"/>
              <a:t>弘　</a:t>
            </a:r>
            <a:r>
              <a:rPr kumimoji="1" lang="ja-JP" altLang="en-US" dirty="0"/>
              <a:t>藤岡友晟</a:t>
            </a:r>
          </a:p>
        </p:txBody>
      </p:sp>
    </p:spTree>
    <p:extLst>
      <p:ext uri="{BB962C8B-B14F-4D97-AF65-F5344CB8AC3E}">
        <p14:creationId xmlns:p14="http://schemas.microsoft.com/office/powerpoint/2010/main" val="84112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72B804-025C-B957-380B-151EA82B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50" y="1395282"/>
            <a:ext cx="3367359" cy="4241137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4800" b="1" dirty="0"/>
              <a:t>これから</a:t>
            </a:r>
            <a:br>
              <a:rPr kumimoji="1" lang="en-US" altLang="ja-JP" sz="4800" b="1" dirty="0"/>
            </a:br>
            <a:r>
              <a:rPr kumimoji="1" lang="ja-JP" altLang="en-US" sz="4800" b="1" dirty="0"/>
              <a:t>やること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ECE3C3-809A-8F5D-57CB-A15951A7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570" y="959513"/>
            <a:ext cx="4619706" cy="5224724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画像のかご部分を廃材のワイヤーを使って作成する</a:t>
            </a:r>
            <a:endParaRPr kumimoji="1" lang="en-US" altLang="ja-JP" sz="2400" dirty="0"/>
          </a:p>
          <a:p>
            <a:r>
              <a:rPr kumimoji="1" lang="en-US" altLang="ja-JP" sz="2400" dirty="0"/>
              <a:t>LED</a:t>
            </a:r>
            <a:r>
              <a:rPr kumimoji="1" lang="ja-JP" altLang="en-US" sz="2400" dirty="0"/>
              <a:t>ライト、音楽をつけるためにコードを書き換える</a:t>
            </a:r>
            <a:endParaRPr kumimoji="1" lang="en-US" altLang="ja-JP" sz="2400" dirty="0"/>
          </a:p>
          <a:p>
            <a:r>
              <a:rPr kumimoji="1" lang="en-US" altLang="ja-JP" sz="2400" dirty="0"/>
              <a:t>3D</a:t>
            </a:r>
            <a:r>
              <a:rPr kumimoji="1" lang="ja-JP" altLang="en-US" sz="2400" dirty="0"/>
              <a:t>プリンターの設計図を作り変えて作成する</a:t>
            </a:r>
            <a:endParaRPr kumimoji="1" lang="en-US" altLang="ja-JP" sz="2400" dirty="0"/>
          </a:p>
          <a:p>
            <a:r>
              <a:rPr kumimoji="1" lang="ja-JP" altLang="en-US" sz="2400" dirty="0"/>
              <a:t>パソコンで操作するのではなく、ボタンだけで操作できるようにする。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718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A02E63-CCCA-0D57-33A0-DE99A0BF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130" y="0"/>
            <a:ext cx="7766936" cy="2653836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IOT</a:t>
            </a:r>
            <a:r>
              <a:rPr kumimoji="1" lang="ja-JP" altLang="en-US" sz="7200" b="1" dirty="0"/>
              <a:t>、廃材、教育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11655B6-0994-9259-252F-53C58269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6744" y="3366093"/>
            <a:ext cx="7766936" cy="1096899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solidFill>
                  <a:schemeClr val="accent1"/>
                </a:solidFill>
              </a:rPr>
              <a:t>これら全てを満たすものを製作</a:t>
            </a:r>
            <a:endParaRPr lang="en-US" altLang="ja-JP" sz="3600" dirty="0">
              <a:solidFill>
                <a:schemeClr val="accent1"/>
              </a:solidFill>
            </a:endParaRPr>
          </a:p>
        </p:txBody>
      </p:sp>
      <p:pic>
        <p:nvPicPr>
          <p:cNvPr id="218" name="図 217">
            <a:extLst>
              <a:ext uri="{FF2B5EF4-FFF2-40B4-BE49-F238E27FC236}">
                <a16:creationId xmlns:a16="http://schemas.microsoft.com/office/drawing/2014/main" id="{21340D2E-81FD-B325-5EE7-E409FE07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4" y="4349550"/>
            <a:ext cx="2982872" cy="22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522C32-9A9D-5AAC-FC87-F203A0A0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7200" b="1" dirty="0"/>
              <a:t>製品</a:t>
            </a:r>
            <a:endParaRPr kumimoji="1" lang="ja-JP" altLang="en-US" sz="7200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41AA7F-F48F-1E02-1312-F65316C0E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kumimoji="1" lang="ja-JP" altLang="en-US" sz="2800" dirty="0"/>
              <a:t>対象者→小中学生</a:t>
            </a:r>
            <a:endParaRPr kumimoji="1" lang="en-US" altLang="ja-JP" sz="2800" dirty="0"/>
          </a:p>
          <a:p>
            <a:r>
              <a:rPr lang="ja-JP" altLang="en-US" sz="2800" dirty="0">
                <a:solidFill>
                  <a:srgbClr val="FF6600"/>
                </a:solidFill>
              </a:rPr>
              <a:t>廃材</a:t>
            </a:r>
            <a:r>
              <a:rPr lang="ja-JP" altLang="en-US" sz="2800" dirty="0"/>
              <a:t>→東邦</a:t>
            </a:r>
            <a:r>
              <a:rPr kumimoji="1" lang="ja-JP" altLang="en-US" sz="2800" dirty="0"/>
              <a:t>インターナショナルで出るワイヤー</a:t>
            </a:r>
            <a:endParaRPr kumimoji="1" lang="en-US" altLang="ja-JP" sz="2800" dirty="0"/>
          </a:p>
          <a:p>
            <a:r>
              <a:rPr lang="en-US" altLang="ja-JP" sz="2800" dirty="0">
                <a:solidFill>
                  <a:srgbClr val="FF6600"/>
                </a:solidFill>
              </a:rPr>
              <a:t>iot</a:t>
            </a:r>
            <a:r>
              <a:rPr lang="ja-JP" altLang="en-US" sz="2800" dirty="0">
                <a:solidFill>
                  <a:srgbClr val="FF6600"/>
                </a:solidFill>
              </a:rPr>
              <a:t>＋学習</a:t>
            </a:r>
            <a:r>
              <a:rPr lang="ja-JP" altLang="en-US" sz="2800" dirty="0"/>
              <a:t>→楽しみながら実際に動いている</a:t>
            </a:r>
            <a:r>
              <a:rPr lang="en-US" altLang="ja-JP" sz="2800" dirty="0"/>
              <a:t>iot</a:t>
            </a:r>
            <a:r>
              <a:rPr lang="ja-JP" altLang="en-US" sz="2800" dirty="0"/>
              <a:t>製品に触れ、工学関連に興味を持ってもらう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94285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F2A52-0FCA-0281-0CFB-CCE130A0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kumimoji="1" lang="ja-JP" altLang="en-US" sz="6000" b="1" dirty="0">
                <a:latin typeface="+mn-ea"/>
                <a:ea typeface="+mn-ea"/>
              </a:rPr>
              <a:t>アイデア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B26224E-386E-34D9-6F60-836E8C1D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Autofit/>
          </a:bodyPr>
          <a:lstStyle/>
          <a:p>
            <a:r>
              <a:rPr kumimoji="1" lang="ja-JP" altLang="en-US" sz="3200" dirty="0">
                <a:solidFill>
                  <a:srgbClr val="FF6600"/>
                </a:solidFill>
              </a:rPr>
              <a:t>光る、動く、音が出る</a:t>
            </a:r>
            <a:endParaRPr kumimoji="1" lang="en-US" altLang="ja-JP" sz="3200" dirty="0">
              <a:solidFill>
                <a:srgbClr val="FF6600"/>
              </a:solidFill>
            </a:endParaRPr>
          </a:p>
          <a:p>
            <a:r>
              <a:rPr kumimoji="1" lang="ja-JP" altLang="en-US" sz="3200" dirty="0"/>
              <a:t>センサー、モーター、スピーカーを使用</a:t>
            </a:r>
            <a:endParaRPr kumimoji="1" lang="en-US" altLang="ja-JP" sz="3200" dirty="0"/>
          </a:p>
          <a:p>
            <a:r>
              <a:rPr lang="ja-JP" altLang="en-US" sz="3200" dirty="0"/>
              <a:t>モグラたたき</a:t>
            </a:r>
            <a:endParaRPr lang="en-US" altLang="ja-JP" sz="3200" dirty="0"/>
          </a:p>
          <a:p>
            <a:r>
              <a:rPr lang="ja-JP" altLang="en-US" sz="3200" dirty="0"/>
              <a:t>マイクロコンピュータとして</a:t>
            </a:r>
            <a:r>
              <a:rPr kumimoji="1" lang="en-US" altLang="ja-JP" sz="3200" dirty="0"/>
              <a:t>Raspberry pi pico w</a:t>
            </a:r>
            <a:r>
              <a:rPr lang="ja-JP" altLang="en-US" sz="3200" dirty="0"/>
              <a:t>を使用</a:t>
            </a:r>
            <a:endParaRPr kumimoji="1" lang="en-US" altLang="ja-JP" sz="3200" dirty="0"/>
          </a:p>
        </p:txBody>
      </p:sp>
      <p:pic>
        <p:nvPicPr>
          <p:cNvPr id="7" name="Graphic 6" descr="ロボット">
            <a:extLst>
              <a:ext uri="{FF2B5EF4-FFF2-40B4-BE49-F238E27FC236}">
                <a16:creationId xmlns:a16="http://schemas.microsoft.com/office/drawing/2014/main" id="{6578EC1C-3F63-748C-DE93-6C89843BA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ケーブル, 回路 が含まれている画像&#10;&#10;自動的に生成された説明">
            <a:extLst>
              <a:ext uri="{FF2B5EF4-FFF2-40B4-BE49-F238E27FC236}">
                <a16:creationId xmlns:a16="http://schemas.microsoft.com/office/drawing/2014/main" id="{BF26301B-F890-EF5C-31DD-E700D895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1166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74642E-FBAD-78F8-A591-27689506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22" y="1895475"/>
            <a:ext cx="4416161" cy="200501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6000" b="1" dirty="0"/>
              <a:t>３つの</a:t>
            </a:r>
            <a:br>
              <a:rPr lang="en-US" altLang="ja-JP" sz="6000" b="1" dirty="0"/>
            </a:br>
            <a:r>
              <a:rPr lang="ja-JP" altLang="en-US" sz="6000" b="1" dirty="0"/>
              <a:t>モーターとスピーカー</a:t>
            </a:r>
            <a:endParaRPr kumimoji="1" lang="ja-JP" altLang="en-US" sz="6000" b="1" dirty="0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5DF39AF1-3AE7-23AD-36C0-37F4E0038738}"/>
              </a:ext>
            </a:extLst>
          </p:cNvPr>
          <p:cNvSpPr/>
          <p:nvPr/>
        </p:nvSpPr>
        <p:spPr>
          <a:xfrm rot="7910289">
            <a:off x="9857315" y="3154569"/>
            <a:ext cx="484632" cy="1803779"/>
          </a:xfrm>
          <a:prstGeom prst="downArrow">
            <a:avLst>
              <a:gd name="adj1" fmla="val 50000"/>
              <a:gd name="adj2" fmla="val 1253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508996BB-1FD6-1C1E-E926-91F966893CE4}"/>
              </a:ext>
            </a:extLst>
          </p:cNvPr>
          <p:cNvSpPr/>
          <p:nvPr/>
        </p:nvSpPr>
        <p:spPr>
          <a:xfrm>
            <a:off x="8810399" y="2672953"/>
            <a:ext cx="735806" cy="750093"/>
          </a:xfrm>
          <a:prstGeom prst="donut">
            <a:avLst>
              <a:gd name="adj" fmla="val 979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7236D-245A-676B-3BA5-02842AAC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088" y="1863709"/>
            <a:ext cx="5591333" cy="23685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4800" b="1" dirty="0"/>
              <a:t>モグラたたきの</a:t>
            </a:r>
            <a:br>
              <a:rPr lang="en-US" altLang="ja-JP" sz="4800" b="1" dirty="0"/>
            </a:br>
            <a:r>
              <a:rPr kumimoji="1" lang="ja-JP" altLang="en-US" sz="4800" b="1" dirty="0"/>
              <a:t>かご部分と蓋</a:t>
            </a:r>
          </a:p>
        </p:txBody>
      </p:sp>
      <p:pic>
        <p:nvPicPr>
          <p:cNvPr id="5" name="コンテンツ プレースホルダー 4" descr="テーブル, 屋内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2E2DB9D-E834-64DB-ABB8-91FFB1987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687"/>
          <a:stretch/>
        </p:blipFill>
        <p:spPr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33736A46-B210-8FB1-2846-10712CE29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50"/>
          <a:stretch/>
        </p:blipFill>
        <p:spPr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693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A04906-5E99-9DEE-5CC6-EDE34BA6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670" y="1640681"/>
            <a:ext cx="4600741" cy="3705225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ja-JP" sz="4800" b="1" dirty="0"/>
              <a:t>3D</a:t>
            </a:r>
            <a:r>
              <a:rPr kumimoji="1" lang="ja-JP" altLang="en-US" sz="4800" b="1" dirty="0"/>
              <a:t>プリンターとひよこ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1F5CAF-EBF4-4105-561F-160CF1815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5" b="-1"/>
          <a:stretch/>
        </p:blipFill>
        <p:spPr>
          <a:xfrm>
            <a:off x="3234236" y="466725"/>
            <a:ext cx="2493434" cy="2075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F9B513-7E9A-E04C-AC23-3B9E15BF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1286" b="-3"/>
          <a:stretch/>
        </p:blipFill>
        <p:spPr>
          <a:xfrm>
            <a:off x="608608" y="466725"/>
            <a:ext cx="2425603" cy="2074999"/>
          </a:xfrm>
          <a:prstGeom prst="rect">
            <a:avLst/>
          </a:prstGeom>
        </p:spPr>
      </p:pic>
      <p:pic>
        <p:nvPicPr>
          <p:cNvPr id="4" name="コンテンツ プレースホルダー 4" descr="机の上にあるおもちゃ&#10;&#10;低い精度で自動的に生成された説明">
            <a:extLst>
              <a:ext uri="{FF2B5EF4-FFF2-40B4-BE49-F238E27FC236}">
                <a16:creationId xmlns:a16="http://schemas.microsoft.com/office/drawing/2014/main" id="{4E14930D-01E9-A025-AB37-CB44DD71F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7" b="-3"/>
          <a:stretch/>
        </p:blipFill>
        <p:spPr>
          <a:xfrm>
            <a:off x="1171265" y="2861625"/>
            <a:ext cx="4125942" cy="35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416C4-AFB3-4BBC-CFFD-D1752708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b="1" dirty="0"/>
              <a:t>ひよこでのイメージ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8A82ED-661F-2DA7-F2D6-AE031032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87" y="1618456"/>
            <a:ext cx="2919473" cy="2189163"/>
          </a:xfrm>
        </p:spPr>
      </p:pic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59A0080B-0B4D-8C80-C85E-98E489E20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87" y="4208464"/>
            <a:ext cx="2919472" cy="2189162"/>
          </a:xfrm>
          <a:prstGeom prst="rect">
            <a:avLst/>
          </a:prstGeom>
        </p:spPr>
      </p:pic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0B9C1A05-6B3D-4D28-AA08-35B9303FB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2" y="1861345"/>
            <a:ext cx="5024921" cy="37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07916-2B3F-A412-5A60-8D5DAD00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4400" b="1" dirty="0"/>
              <a:t>現時点での課題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1B14A1-9DCF-6DD5-50F8-663B49C69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439" y="1338131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altLang="ja-JP" sz="2800" dirty="0"/>
              <a:t>LED</a:t>
            </a:r>
            <a:r>
              <a:rPr lang="ja-JP" altLang="en-US" sz="2800" dirty="0"/>
              <a:t>ライトがうまく接続できない</a:t>
            </a:r>
            <a:endParaRPr lang="en-US" altLang="ja-JP" sz="2800" dirty="0"/>
          </a:p>
          <a:p>
            <a:r>
              <a:rPr lang="ja-JP" altLang="en-US" sz="2800" dirty="0"/>
              <a:t>ワイヤーをどのようにかごの形にするか</a:t>
            </a:r>
            <a:endParaRPr lang="en-US" altLang="ja-JP" sz="2800" dirty="0"/>
          </a:p>
          <a:p>
            <a:r>
              <a:rPr lang="ja-JP" altLang="en-US" sz="2800" dirty="0"/>
              <a:t>音楽が決まったものしか流せない</a:t>
            </a:r>
            <a:endParaRPr lang="en-US" altLang="ja-JP" sz="2800" dirty="0"/>
          </a:p>
          <a:p>
            <a:r>
              <a:rPr lang="en-US" altLang="ja-JP" sz="2800" dirty="0"/>
              <a:t>3D</a:t>
            </a:r>
            <a:r>
              <a:rPr lang="ja-JP" altLang="en-US" sz="2800" dirty="0"/>
              <a:t>プリンターの部品がうまくはまらない</a:t>
            </a:r>
            <a:endParaRPr lang="en-US" altLang="ja-JP" sz="28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1027531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1900</TotalTime>
  <Words>195</Words>
  <Application>Microsoft Office PowerPoint</Application>
  <PresentationFormat>ワイド画面</PresentationFormat>
  <Paragraphs>28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ファセット</vt:lpstr>
      <vt:lpstr>RDクラブ 東邦インターナショナル</vt:lpstr>
      <vt:lpstr>IOT、廃材、教育</vt:lpstr>
      <vt:lpstr>製品</vt:lpstr>
      <vt:lpstr>アイデア</vt:lpstr>
      <vt:lpstr>３つの モーターとスピーカー</vt:lpstr>
      <vt:lpstr>モグラたたきの かご部分と蓋</vt:lpstr>
      <vt:lpstr>3Dプリンターとひよこ</vt:lpstr>
      <vt:lpstr>ひよこでのイメージ</vt:lpstr>
      <vt:lpstr>現時点での課題</vt:lpstr>
      <vt:lpstr>これから やること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藤岡　友晟</dc:creator>
  <cp:lastModifiedBy>藤岡　友晟</cp:lastModifiedBy>
  <cp:revision>1</cp:revision>
  <dcterms:created xsi:type="dcterms:W3CDTF">2024-09-04T04:32:13Z</dcterms:created>
  <dcterms:modified xsi:type="dcterms:W3CDTF">2024-09-05T12:12:15Z</dcterms:modified>
</cp:coreProperties>
</file>